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0" r:id="rId4"/>
  </p:sldMasterIdLst>
  <p:notesMasterIdLst>
    <p:notesMasterId r:id="rId15"/>
  </p:notesMasterIdLst>
  <p:handoutMasterIdLst>
    <p:handoutMasterId r:id="rId16"/>
  </p:handoutMasterIdLst>
  <p:sldIdLst>
    <p:sldId id="256" r:id="rId5"/>
    <p:sldId id="269" r:id="rId6"/>
    <p:sldId id="270" r:id="rId7"/>
    <p:sldId id="263" r:id="rId8"/>
    <p:sldId id="260" r:id="rId9"/>
    <p:sldId id="262" r:id="rId10"/>
    <p:sldId id="261" r:id="rId11"/>
    <p:sldId id="267" r:id="rId12"/>
    <p:sldId id="265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8DC63F"/>
    <a:srgbClr val="70AD47"/>
    <a:srgbClr val="FF495D"/>
    <a:srgbClr val="7F36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D59FEE-4BA9-4C18-94CC-7F162EB709E0}" v="68" dt="2020-06-09T11:37:47.6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31" autoAdjust="0"/>
    <p:restoredTop sz="92912" autoAdjust="0"/>
  </p:normalViewPr>
  <p:slideViewPr>
    <p:cSldViewPr snapToGrid="0" snapToObjects="1" showGuides="1">
      <p:cViewPr varScale="1">
        <p:scale>
          <a:sx n="67" d="100"/>
          <a:sy n="67" d="100"/>
        </p:scale>
        <p:origin x="576" y="32"/>
      </p:cViewPr>
      <p:guideLst>
        <p:guide orient="horz" pos="2184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3" d="100"/>
          <a:sy n="63" d="100"/>
        </p:scale>
        <p:origin x="3134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8DE1164-A906-456A-BF62-E40C94A5F0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35C717F-CC80-427F-B87D-466D3B92C8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4542D-1473-4495-BEE7-DD527FB90A55}" type="datetimeFigureOut">
              <a:rPr lang="en-US" smtClean="0"/>
              <a:t>6/23/2020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8E63C3B-0FC7-4C38-83B7-95D3C2D3258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CD045E-26C4-40D0-AB25-63A2BDDA686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CFF6E-0169-4BED-B96C-938C0CBEABE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7081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7B3040-A1C6-48B5-9BAB-136275CF6BF1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78EA0-49E1-446F-86B9-E0593FF09F5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022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C30CFF-F992-44BA-A592-86121A683F2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9661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378EA0-49E1-446F-86B9-E0593FF09F5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5689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9E0675-EB85-4DD5-94F0-0E393AB285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356880-120D-4875-8D7E-1A0CBE96D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E2E121-DE49-474C-B9BE-A90821E6B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1790C4-A614-4B76-904F-D4B92764E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0444B7-8032-4D48-B53D-F73CD5A2F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941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8D4BF-4F0C-475B-A507-F8C58644E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4F6B63-2D60-41FD-846D-D352EEE68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7299FE-1806-4717-B9B8-ADABAB28EE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FF696-0484-47BC-A785-093E6931F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3DA0E8-CC69-4F45-BA96-503DCE73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53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57D1312-DAEE-409E-9CE9-541FB1FB73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6E853B-FA00-4179-9FC5-4390349616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E06EB-A0E0-44CC-8E89-8674F05B3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681865-2298-48E6-9ED3-4452FD594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47CB-7A25-480E-B3BB-EFB9F5A4FC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13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Family Tree</a:t>
            </a:r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161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9DE35F-9F81-43D0-814B-7B149AD11AF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676743"/>
            <a:ext cx="4297680" cy="1097280"/>
          </a:xfrm>
          <a:prstGeom prst="rect">
            <a:avLst/>
          </a:prstGeom>
        </p:spPr>
        <p:txBody>
          <a:bodyPr spcFirstLastPara="1" numCol="1" anchor="b" anchorCtr="0">
            <a:prstTxWarp prst="textArchUp">
              <a:avLst>
                <a:gd name="adj" fmla="val 10770588"/>
              </a:avLst>
            </a:prstTxWarp>
          </a:bodyPr>
          <a:lstStyle>
            <a:lvl1pPr algn="ctr">
              <a:defRPr lang="en-US" sz="4800" dirty="0">
                <a:latin typeface="+mj-lt"/>
                <a:ea typeface="+mn-ea"/>
                <a:cs typeface="+mn-cs"/>
              </a:defRPr>
            </a:lvl1pPr>
          </a:lstStyle>
          <a:p>
            <a:pPr marL="0" lvl="0" indent="0" algn="ctr">
              <a:spcBef>
                <a:spcPts val="1000"/>
              </a:spcBef>
              <a:buFont typeface="Arial" panose="020B0604020202020204" pitchFamily="34" charset="0"/>
            </a:pPr>
            <a:r>
              <a:rPr lang="en-US" dirty="0"/>
              <a:t>Family Tree</a:t>
            </a:r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0FCBDB7-5EE4-304C-B48A-FE82ABB3879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93C429AD-4050-364A-AAF6-3F30898935A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5B67355A-4AA9-D24F-B3D8-5BC2F16035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3" name="Text Placeholder 7">
            <a:extLst>
              <a:ext uri="{FF2B5EF4-FFF2-40B4-BE49-F238E27FC236}">
                <a16:creationId xmlns:a16="http://schemas.microsoft.com/office/drawing/2014/main" id="{934019FB-A4E4-2348-BFB0-19C6BDC4735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4" name="Text Placeholder 7">
            <a:extLst>
              <a:ext uri="{FF2B5EF4-FFF2-40B4-BE49-F238E27FC236}">
                <a16:creationId xmlns:a16="http://schemas.microsoft.com/office/drawing/2014/main" id="{30EDAF34-83B8-294A-B889-6C14D9D7DC7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5584C5A6-F0A9-E448-90A6-3E191D06F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6" name="Text Placeholder 7">
            <a:extLst>
              <a:ext uri="{FF2B5EF4-FFF2-40B4-BE49-F238E27FC236}">
                <a16:creationId xmlns:a16="http://schemas.microsoft.com/office/drawing/2014/main" id="{6AF33D2D-E9A9-D945-AC9F-EB5B809DEF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0FFFA684-8540-934D-847B-36F2770B60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8" name="Text Placeholder 7">
            <a:extLst>
              <a:ext uri="{FF2B5EF4-FFF2-40B4-BE49-F238E27FC236}">
                <a16:creationId xmlns:a16="http://schemas.microsoft.com/office/drawing/2014/main" id="{CF0A56C8-4415-6149-B82A-24D668AEF44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19" name="Text Placeholder 7">
            <a:extLst>
              <a:ext uri="{FF2B5EF4-FFF2-40B4-BE49-F238E27FC236}">
                <a16:creationId xmlns:a16="http://schemas.microsoft.com/office/drawing/2014/main" id="{8077E598-77CB-DC44-848D-10FB8281009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5642622C-17F9-2743-85A3-AEE5783DF7D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1" name="Text Placeholder 7">
            <a:extLst>
              <a:ext uri="{FF2B5EF4-FFF2-40B4-BE49-F238E27FC236}">
                <a16:creationId xmlns:a16="http://schemas.microsoft.com/office/drawing/2014/main" id="{39FCC5B8-E697-4893-9099-8DF5B79BBFCD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2" name="Text Placeholder 7">
            <a:extLst>
              <a:ext uri="{FF2B5EF4-FFF2-40B4-BE49-F238E27FC236}">
                <a16:creationId xmlns:a16="http://schemas.microsoft.com/office/drawing/2014/main" id="{39F7F89E-F52C-455C-91AA-88D9DB263ADD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5" name="Text Placeholder 7">
            <a:extLst>
              <a:ext uri="{FF2B5EF4-FFF2-40B4-BE49-F238E27FC236}">
                <a16:creationId xmlns:a16="http://schemas.microsoft.com/office/drawing/2014/main" id="{216D57BE-8F7D-4CD9-9EA2-936B674632AA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id="{F9A520BF-5061-4468-A337-07FBD0B5BEE4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9" name="Text Placeholder 7">
            <a:extLst>
              <a:ext uri="{FF2B5EF4-FFF2-40B4-BE49-F238E27FC236}">
                <a16:creationId xmlns:a16="http://schemas.microsoft.com/office/drawing/2014/main" id="{5EEA1B9D-E693-481F-9D52-B870E5E890A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0" name="Text Placeholder 7">
            <a:extLst>
              <a:ext uri="{FF2B5EF4-FFF2-40B4-BE49-F238E27FC236}">
                <a16:creationId xmlns:a16="http://schemas.microsoft.com/office/drawing/2014/main" id="{337D1C57-5794-4736-A349-8E438473110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ctr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4526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your family members photos: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photo icon at the center of the image placeholder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Browse for images and select the photo you need.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change your family members names: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name placeholder under the photo you have inserted.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the required name.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/>
            </a:lvl1pPr>
          </a:lstStyle>
          <a:p>
            <a:r>
              <a:rPr lang="en-US" dirty="0"/>
              <a:t>FAMILY TREE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2387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struction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raphic 53">
            <a:extLst>
              <a:ext uri="{FF2B5EF4-FFF2-40B4-BE49-F238E27FC236}">
                <a16:creationId xmlns:a16="http://schemas.microsoft.com/office/drawing/2014/main" id="{6D25B0A8-70AB-4976-A4AE-2239A4B2EF4A}"/>
              </a:ext>
            </a:extLst>
          </p:cNvPr>
          <p:cNvPicPr>
            <a:picLocks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138758"/>
            <a:ext cx="12192000" cy="965066"/>
          </a:xfrm>
          <a:prstGeom prst="rect">
            <a:avLst/>
          </a:prstGeom>
        </p:spPr>
      </p:pic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F142C764-33B0-D34F-92EE-3727CA83DD2B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547012" y="3506386"/>
            <a:ext cx="1094291" cy="1094291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595B74F1-442A-8E46-A6CA-C2372E4CC05D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2943521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42A7EF5D-4D05-D240-8DFB-D13AFEF534B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4728204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182D16A7-8728-CD46-B8EE-5E1877B1A56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3857437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28" name="Picture Placeholder 23">
            <a:extLst>
              <a:ext uri="{FF2B5EF4-FFF2-40B4-BE49-F238E27FC236}">
                <a16:creationId xmlns:a16="http://schemas.microsoft.com/office/drawing/2014/main" id="{3BA75370-FB6B-D04B-A98F-D7DC12633C8F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6632013" y="2519084"/>
            <a:ext cx="870986" cy="87098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/>
          </a:p>
        </p:txBody>
      </p:sp>
      <p:sp>
        <p:nvSpPr>
          <p:cNvPr id="29" name="Picture Placeholder 23">
            <a:extLst>
              <a:ext uri="{FF2B5EF4-FFF2-40B4-BE49-F238E27FC236}">
                <a16:creationId xmlns:a16="http://schemas.microsoft.com/office/drawing/2014/main" id="{E1CECA07-DDFB-DD48-8A5E-C18E8D23339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672799" y="247571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0" name="Picture Placeholder 23">
            <a:extLst>
              <a:ext uri="{FF2B5EF4-FFF2-40B4-BE49-F238E27FC236}">
                <a16:creationId xmlns:a16="http://schemas.microsoft.com/office/drawing/2014/main" id="{35A9AAD8-79C1-8742-AB17-D325CC11E8D9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8589496" y="205003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1" name="Picture Placeholder 23">
            <a:extLst>
              <a:ext uri="{FF2B5EF4-FFF2-40B4-BE49-F238E27FC236}">
                <a16:creationId xmlns:a16="http://schemas.microsoft.com/office/drawing/2014/main" id="{C3FE4CAB-E2AF-D246-A854-486A0B1952C6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25706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2" name="Picture Placeholder 23">
            <a:extLst>
              <a:ext uri="{FF2B5EF4-FFF2-40B4-BE49-F238E27FC236}">
                <a16:creationId xmlns:a16="http://schemas.microsoft.com/office/drawing/2014/main" id="{DEC73122-F45B-1642-8DF3-4C639440EB65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5214032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D6AC518F-BD8F-774E-A9CD-B1F5A8930D0B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295348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34" name="Picture Placeholder 23">
            <a:extLst>
              <a:ext uri="{FF2B5EF4-FFF2-40B4-BE49-F238E27FC236}">
                <a16:creationId xmlns:a16="http://schemas.microsoft.com/office/drawing/2014/main" id="{A3B85100-1036-7A4C-B677-5964B3F7B8B6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243025" y="174162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3" name="Picture Placeholder 23">
            <a:extLst>
              <a:ext uri="{FF2B5EF4-FFF2-40B4-BE49-F238E27FC236}">
                <a16:creationId xmlns:a16="http://schemas.microsoft.com/office/drawing/2014/main" id="{AA9B0001-D865-4D90-A81E-AD8400EDC442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2557677" y="347450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4" name="Picture Placeholder 23">
            <a:extLst>
              <a:ext uri="{FF2B5EF4-FFF2-40B4-BE49-F238E27FC236}">
                <a16:creationId xmlns:a16="http://schemas.microsoft.com/office/drawing/2014/main" id="{9A6639D5-D7EB-4EE2-A2D0-513A1E0C6BAB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3476651" y="3839748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7" name="Picture Placeholder 23">
            <a:extLst>
              <a:ext uri="{FF2B5EF4-FFF2-40B4-BE49-F238E27FC236}">
                <a16:creationId xmlns:a16="http://schemas.microsoft.com/office/drawing/2014/main" id="{B8D2456F-4FF2-45FF-88E2-2133C712ADFF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8221499" y="3753280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89907D60-CB1B-41E1-BE12-8AC420C9F691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9135830" y="3388033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BB8F442A-4B20-41C2-89BC-8BBEBCBCF2BA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421797" y="3999191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52" name="Picture Placeholder 23">
            <a:extLst>
              <a:ext uri="{FF2B5EF4-FFF2-40B4-BE49-F238E27FC236}">
                <a16:creationId xmlns:a16="http://schemas.microsoft.com/office/drawing/2014/main" id="{DBED4F11-BEA3-4590-AD78-2ADD2CDF3068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7324068" y="3940902"/>
            <a:ext cx="691909" cy="6919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1"/>
            </a:solidFill>
          </a:ln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8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Picture</a:t>
            </a:r>
          </a:p>
          <a:p>
            <a:endParaRPr lang="en-US" dirty="0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971658C5-19AF-4694-BE2E-CD06317F2EA7}"/>
              </a:ext>
            </a:extLst>
          </p:cNvPr>
          <p:cNvSpPr txBox="1"/>
          <p:nvPr userDrawn="1"/>
        </p:nvSpPr>
        <p:spPr>
          <a:xfrm>
            <a:off x="164592" y="267348"/>
            <a:ext cx="308499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add your family members photos: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photo icon at the center of the image placeholder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Browse for images and select the photo you need.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519A57F7-0FF8-4BB6-9DE7-FA5CB5100FCE}"/>
              </a:ext>
            </a:extLst>
          </p:cNvPr>
          <p:cNvSpPr txBox="1"/>
          <p:nvPr userDrawn="1"/>
        </p:nvSpPr>
        <p:spPr>
          <a:xfrm>
            <a:off x="8937445" y="267348"/>
            <a:ext cx="325455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 change your family members names: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Click the name placeholder under the photo you have inserted.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Type the required name.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0558E-1F76-42BE-83C1-B1383659899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7160" y="716101"/>
            <a:ext cx="4297680" cy="1097280"/>
          </a:xfrm>
          <a:prstGeom prst="rect">
            <a:avLst/>
          </a:prstGeom>
        </p:spPr>
        <p:txBody>
          <a:bodyPr>
            <a:prstTxWarp prst="textArchUp">
              <a:avLst>
                <a:gd name="adj" fmla="val 10824240"/>
              </a:avLst>
            </a:prstTxWarp>
          </a:bodyPr>
          <a:lstStyle>
            <a:lvl1pPr algn="ctr">
              <a:defRPr sz="4800"/>
            </a:lvl1pPr>
          </a:lstStyle>
          <a:p>
            <a:r>
              <a:rPr lang="en-US" dirty="0"/>
              <a:t>FAMILY TREE</a:t>
            </a:r>
          </a:p>
        </p:txBody>
      </p:sp>
      <p:sp>
        <p:nvSpPr>
          <p:cNvPr id="56" name="Text Placeholder 7">
            <a:extLst>
              <a:ext uri="{FF2B5EF4-FFF2-40B4-BE49-F238E27FC236}">
                <a16:creationId xmlns:a16="http://schemas.microsoft.com/office/drawing/2014/main" id="{6D90E1A4-3DFE-4E1B-9636-24A007A775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918803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7" name="Text Placeholder 7">
            <a:extLst>
              <a:ext uri="{FF2B5EF4-FFF2-40B4-BE49-F238E27FC236}">
                <a16:creationId xmlns:a16="http://schemas.microsoft.com/office/drawing/2014/main" id="{A471EA61-CA38-40E4-A0C3-C0D32496048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32720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8" name="Text Placeholder 7">
            <a:extLst>
              <a:ext uri="{FF2B5EF4-FFF2-40B4-BE49-F238E27FC236}">
                <a16:creationId xmlns:a16="http://schemas.microsoft.com/office/drawing/2014/main" id="{61F03E66-AAAD-40BE-9ACC-C6C9CBDBE8E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6698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59" name="Text Placeholder 7">
            <a:extLst>
              <a:ext uri="{FF2B5EF4-FFF2-40B4-BE49-F238E27FC236}">
                <a16:creationId xmlns:a16="http://schemas.microsoft.com/office/drawing/2014/main" id="{B00C47C6-7601-46C7-B4FF-38CBA7E32EE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57225" y="32166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0" name="Text Placeholder 7">
            <a:extLst>
              <a:ext uri="{FF2B5EF4-FFF2-40B4-BE49-F238E27FC236}">
                <a16:creationId xmlns:a16="http://schemas.microsoft.com/office/drawing/2014/main" id="{C55896EE-26CE-45BF-8CCB-871C0CD343E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3922" y="2790957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1" name="Text Placeholder 7">
            <a:extLst>
              <a:ext uri="{FF2B5EF4-FFF2-40B4-BE49-F238E27FC236}">
                <a16:creationId xmlns:a16="http://schemas.microsoft.com/office/drawing/2014/main" id="{01370381-C7FB-464A-A214-6C515CEA03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717111" y="344965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2" name="Text Placeholder 7">
            <a:extLst>
              <a:ext uri="{FF2B5EF4-FFF2-40B4-BE49-F238E27FC236}">
                <a16:creationId xmlns:a16="http://schemas.microsoft.com/office/drawing/2014/main" id="{22D0D3D8-B94B-4800-83C2-E03D7C55DDE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70485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3" name="Text Placeholder 7">
            <a:extLst>
              <a:ext uri="{FF2B5EF4-FFF2-40B4-BE49-F238E27FC236}">
                <a16:creationId xmlns:a16="http://schemas.microsoft.com/office/drawing/2014/main" id="{0087AEFB-B614-4D9E-A6B2-9A53548405F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7452" y="12146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4" name="Text Placeholder 7">
            <a:extLst>
              <a:ext uri="{FF2B5EF4-FFF2-40B4-BE49-F238E27FC236}">
                <a16:creationId xmlns:a16="http://schemas.microsoft.com/office/drawing/2014/main" id="{5D745A9F-D651-4493-8378-C45AFEB3F1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1492" y="120943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5" name="Text Placeholder 7">
            <a:extLst>
              <a:ext uri="{FF2B5EF4-FFF2-40B4-BE49-F238E27FC236}">
                <a16:creationId xmlns:a16="http://schemas.microsoft.com/office/drawing/2014/main" id="{DB51E72C-2330-4F8A-8F56-7DFD7C8F6EB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198459" y="120943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7" name="Text Placeholder 7">
            <a:extLst>
              <a:ext uri="{FF2B5EF4-FFF2-40B4-BE49-F238E27FC236}">
                <a16:creationId xmlns:a16="http://schemas.microsoft.com/office/drawing/2014/main" id="{B6C4D071-665E-4D6B-B866-18453E79C6B1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2532959" y="421356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8" name="Text Placeholder 7">
            <a:extLst>
              <a:ext uri="{FF2B5EF4-FFF2-40B4-BE49-F238E27FC236}">
                <a16:creationId xmlns:a16="http://schemas.microsoft.com/office/drawing/2014/main" id="{4B456AFC-442D-40C0-B26D-C34C3AC58D61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461078" y="4580675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69" name="Text Placeholder 7">
            <a:extLst>
              <a:ext uri="{FF2B5EF4-FFF2-40B4-BE49-F238E27FC236}">
                <a16:creationId xmlns:a16="http://schemas.microsoft.com/office/drawing/2014/main" id="{D4FF6BB3-C761-4B20-88A9-4C8FB5C8149D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8205925" y="4492348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0" name="Text Placeholder 7">
            <a:extLst>
              <a:ext uri="{FF2B5EF4-FFF2-40B4-BE49-F238E27FC236}">
                <a16:creationId xmlns:a16="http://schemas.microsoft.com/office/drawing/2014/main" id="{6E2B4C30-A2B4-4252-B459-03B2D9A6276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111112" y="4128960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1" name="Text Placeholder 7">
            <a:extLst>
              <a:ext uri="{FF2B5EF4-FFF2-40B4-BE49-F238E27FC236}">
                <a16:creationId xmlns:a16="http://schemas.microsoft.com/office/drawing/2014/main" id="{31EA8C32-A744-42EE-8C77-9CE25E7F197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4412837" y="473825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2" name="Text Placeholder 7">
            <a:extLst>
              <a:ext uri="{FF2B5EF4-FFF2-40B4-BE49-F238E27FC236}">
                <a16:creationId xmlns:a16="http://schemas.microsoft.com/office/drawing/2014/main" id="{775E73C2-8E2B-4AFD-9B86-F0A4823214B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308495" y="4681829"/>
            <a:ext cx="731520" cy="50292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73" name="Text Placeholder 7">
            <a:extLst>
              <a:ext uri="{FF2B5EF4-FFF2-40B4-BE49-F238E27FC236}">
                <a16:creationId xmlns:a16="http://schemas.microsoft.com/office/drawing/2014/main" id="{20323DBF-F25B-4FD7-B467-CF6AFDCCFC6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48855" y="4670768"/>
            <a:ext cx="1094291" cy="320040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lIns="0" rIns="0" anchor="b"/>
          <a:lstStyle>
            <a:lvl1pPr marL="0" indent="0" algn="ctr">
              <a:lnSpc>
                <a:spcPts val="1300"/>
              </a:lnSpc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 err="1"/>
              <a:t>Firstname</a:t>
            </a:r>
            <a:r>
              <a:rPr lang="en-US" dirty="0"/>
              <a:t>, </a:t>
            </a:r>
            <a:r>
              <a:rPr lang="en-US" dirty="0" err="1"/>
              <a:t>Lastname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18749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0C66C9-4CEC-475E-B35A-E450B49F84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8AF08C-B6CD-4781-B03A-2C27E0FDF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03F7E6-2E56-44DB-BA94-7CEBF8F02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93AFB2-5C06-438D-A68C-388015CF9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BC814F-EAB8-483C-9F16-BB1F1001B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6978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49617-5D98-402A-B7C6-567F902DC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8EA95C-EFD0-4043-8DEA-4AD4B2A4F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7624F1-0FBB-4236-A1D2-1A8F25478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AE6C55-6AF1-43C8-8FA3-CCB43BA04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A1A219-F0F3-4372-AAA9-1150EED18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7532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1B40E-8F15-49E0-84E9-7B87625D6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2C58F0-069B-48AD-930F-FAC9CA0C47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23FFD-A3D3-42F7-A804-D9ECA6201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31E99-018A-4A28-A779-9F6CFE48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48E589-90D9-4962-BAC9-878694B9C8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B8B71-2437-4328-8142-204260757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47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3852F-9D37-4BFF-BFCA-EA04605C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BBEE3-FA7B-467A-90A4-C423F37C92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9DE6C9-10A9-40FE-9D46-ED324C66A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38A717-3D95-4781-9450-8A5127EF49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AF5AFD-B4EE-416F-9934-F280E358F5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7FBBBB-B401-4C24-9DD4-D5505EC81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120EE-1E3E-4700-9542-840CDB5B0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5A32F2-F74F-4279-8DA5-C5122FFA6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3256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CA5792-8046-41F3-8D85-8C7CE0AC0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461018-4524-4352-A99E-C945422D9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69C7C9-2CA6-43B5-A1CA-BABCCEF97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BD2DA4-14D9-4E35-9AA8-A637BB35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6909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821477-453B-47D0-B9DC-75C3BEABC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43DD4A-9BA4-470C-B150-1D3F931D1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196335-BB88-4B29-B0D3-A7F305280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90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99A6-53F6-4505-84C7-0C74312D6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4E658A-C7C2-4FDC-90BA-8342782A23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E0BB7C-1F5B-4A7B-AFA6-1BBDF65FA4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E65A46-37FC-404F-AB11-E4550C84A1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300403-0ACF-47C9-A6E9-1EA1E8D52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67657C-2686-474E-930A-05517A5CB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6190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169EB-1417-4758-9357-DCA2E29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4D3BAA-BC0D-4E2A-AFC3-FDC9830168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09339E5-E7A1-4D13-8383-E7EE85B23D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28260-FFDC-4086-A34E-A8D320501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52A4AA-6C85-4187-8F1D-020A2A4AC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32C4C-132D-4BCD-BD95-31D85650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31187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26" Type="http://schemas.openxmlformats.org/officeDocument/2006/relationships/image" Target="../media/image10.sv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5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sv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EA300-DD3F-4B3F-B66B-38CA104A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F1D0FF-55A2-4112-9E3F-9F395BC16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A842F5-1C94-43CE-9144-94738DC77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B031F4-1E16-4DFF-9BFE-809A2CD1A3D5}" type="datetimeFigureOut">
              <a:rPr lang="en-GB" smtClean="0"/>
              <a:t>23/06/2020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53079-4761-475F-85A1-FA67581DAA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00744F-6752-48C6-AD87-A12DE9F791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09012E-7553-41DA-A772-FB3445FA4A99}" type="slidenum">
              <a:rPr lang="en-GB" smtClean="0"/>
              <a:t>‹#›</a:t>
            </a:fld>
            <a:endParaRPr lang="en-GB"/>
          </a:p>
        </p:txBody>
      </p:sp>
      <p:grpSp>
        <p:nvGrpSpPr>
          <p:cNvPr id="7" name="Group 6" descr="Grass">
            <a:extLst>
              <a:ext uri="{FF2B5EF4-FFF2-40B4-BE49-F238E27FC236}">
                <a16:creationId xmlns:a16="http://schemas.microsoft.com/office/drawing/2014/main" id="{5DF30B0A-9DF4-43B8-8BFC-456E80768519}"/>
              </a:ext>
            </a:extLst>
          </p:cNvPr>
          <p:cNvGrpSpPr/>
          <p:nvPr userDrawn="1"/>
        </p:nvGrpSpPr>
        <p:grpSpPr>
          <a:xfrm>
            <a:off x="-4187" y="5028443"/>
            <a:ext cx="12318147" cy="1141065"/>
            <a:chOff x="-4187" y="4889581"/>
            <a:chExt cx="12318147" cy="1380689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8C4C387D-3610-44DD-8542-517D1325545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21076064">
              <a:off x="-4187" y="4889581"/>
              <a:ext cx="6364818" cy="1380689"/>
            </a:xfrm>
            <a:prstGeom prst="rect">
              <a:avLst/>
            </a:prstGeom>
          </p:spPr>
        </p:pic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EE5E68AA-83FB-4A83-A84C-0826CB9257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 rot="523936" flipH="1">
              <a:off x="5949142" y="4889581"/>
              <a:ext cx="6364818" cy="1380688"/>
            </a:xfrm>
            <a:prstGeom prst="rect">
              <a:avLst/>
            </a:prstGeom>
          </p:spPr>
        </p:pic>
      </p:grpSp>
      <p:sp>
        <p:nvSpPr>
          <p:cNvPr id="10" name="Freeform 10">
            <a:extLst>
              <a:ext uri="{FF2B5EF4-FFF2-40B4-BE49-F238E27FC236}">
                <a16:creationId xmlns:a16="http://schemas.microsoft.com/office/drawing/2014/main" id="{FA39607E-2FFE-4DAE-8FCC-7F4975B78526}"/>
              </a:ext>
            </a:extLst>
          </p:cNvPr>
          <p:cNvSpPr/>
          <p:nvPr userDrawn="1"/>
        </p:nvSpPr>
        <p:spPr>
          <a:xfrm>
            <a:off x="291830" y="5584974"/>
            <a:ext cx="11712102" cy="1273026"/>
          </a:xfrm>
          <a:custGeom>
            <a:avLst/>
            <a:gdLst>
              <a:gd name="connsiteX0" fmla="*/ 6103932 w 12207864"/>
              <a:gd name="connsiteY0" fmla="*/ 0 h 1492749"/>
              <a:gd name="connsiteX1" fmla="*/ 12199421 w 12207864"/>
              <a:gd name="connsiteY1" fmla="*/ 1478677 h 1492749"/>
              <a:gd name="connsiteX2" fmla="*/ 12207864 w 12207864"/>
              <a:gd name="connsiteY2" fmla="*/ 1492749 h 1492749"/>
              <a:gd name="connsiteX3" fmla="*/ 0 w 12207864"/>
              <a:gd name="connsiteY3" fmla="*/ 1492749 h 1492749"/>
              <a:gd name="connsiteX4" fmla="*/ 8443 w 12207864"/>
              <a:gd name="connsiteY4" fmla="*/ 1478677 h 1492749"/>
              <a:gd name="connsiteX5" fmla="*/ 6103932 w 12207864"/>
              <a:gd name="connsiteY5" fmla="*/ 0 h 14927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207864" h="1492749">
                <a:moveTo>
                  <a:pt x="6103932" y="0"/>
                </a:moveTo>
                <a:cubicBezTo>
                  <a:pt x="9110658" y="0"/>
                  <a:pt x="11619253" y="634797"/>
                  <a:pt x="12199421" y="1478677"/>
                </a:cubicBezTo>
                <a:lnTo>
                  <a:pt x="12207864" y="1492749"/>
                </a:lnTo>
                <a:lnTo>
                  <a:pt x="0" y="1492749"/>
                </a:lnTo>
                <a:lnTo>
                  <a:pt x="8443" y="1478677"/>
                </a:lnTo>
                <a:cubicBezTo>
                  <a:pt x="588611" y="634797"/>
                  <a:pt x="3097206" y="0"/>
                  <a:pt x="6103932" y="0"/>
                </a:cubicBezTo>
                <a:close/>
              </a:path>
            </a:pathLst>
          </a:custGeom>
          <a:solidFill>
            <a:srgbClr val="8DC63F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0F4B88B-68BC-4519-8067-E0F7801739A2}"/>
              </a:ext>
            </a:extLst>
          </p:cNvPr>
          <p:cNvGrpSpPr/>
          <p:nvPr userDrawn="1"/>
        </p:nvGrpSpPr>
        <p:grpSpPr>
          <a:xfrm flipH="1">
            <a:off x="3668370" y="2448727"/>
            <a:ext cx="1382730" cy="1107137"/>
            <a:chOff x="7322663" y="2685869"/>
            <a:chExt cx="1547767" cy="1239281"/>
          </a:xfrm>
        </p:grpSpPr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5996A92F-ADF5-4F98-B827-BAE0924E78C1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FE5C5E0F-6481-4EF7-85FE-E0281C9BA8D5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EBA935-1136-4301-A53A-0EFCFAE545BE}"/>
              </a:ext>
            </a:extLst>
          </p:cNvPr>
          <p:cNvGrpSpPr/>
          <p:nvPr userDrawn="1"/>
        </p:nvGrpSpPr>
        <p:grpSpPr>
          <a:xfrm>
            <a:off x="7131505" y="2448727"/>
            <a:ext cx="1382730" cy="1107137"/>
            <a:chOff x="7322663" y="2685869"/>
            <a:chExt cx="1547767" cy="1239281"/>
          </a:xfrm>
        </p:grpSpPr>
        <p:sp>
          <p:nvSpPr>
            <p:cNvPr id="15" name="Arc 14">
              <a:extLst>
                <a:ext uri="{FF2B5EF4-FFF2-40B4-BE49-F238E27FC236}">
                  <a16:creationId xmlns:a16="http://schemas.microsoft.com/office/drawing/2014/main" id="{A74BE010-BCB3-4D9D-9B70-8AD4AF5569B8}"/>
                </a:ext>
              </a:extLst>
            </p:cNvPr>
            <p:cNvSpPr/>
            <p:nvPr/>
          </p:nvSpPr>
          <p:spPr>
            <a:xfrm rot="9900000">
              <a:off x="7322663" y="2685869"/>
              <a:ext cx="1026767" cy="1234599"/>
            </a:xfrm>
            <a:prstGeom prst="arc">
              <a:avLst>
                <a:gd name="adj1" fmla="val 13642370"/>
                <a:gd name="adj2" fmla="val 19118168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FD785E3-C045-407E-953A-C2C76A88EC13}"/>
                </a:ext>
              </a:extLst>
            </p:cNvPr>
            <p:cNvSpPr/>
            <p:nvPr/>
          </p:nvSpPr>
          <p:spPr>
            <a:xfrm rot="8100000">
              <a:off x="7885789" y="2914359"/>
              <a:ext cx="984641" cy="1010791"/>
            </a:xfrm>
            <a:prstGeom prst="arc">
              <a:avLst>
                <a:gd name="adj1" fmla="val 14610418"/>
                <a:gd name="adj2" fmla="val 20778670"/>
              </a:avLst>
            </a:prstGeom>
            <a:noFill/>
            <a:ln w="28575">
              <a:solidFill>
                <a:srgbClr val="7F36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 descr="Branches with leaves">
            <a:extLst>
              <a:ext uri="{FF2B5EF4-FFF2-40B4-BE49-F238E27FC236}">
                <a16:creationId xmlns:a16="http://schemas.microsoft.com/office/drawing/2014/main" id="{22BFA683-B066-410E-AFC0-99A468216AC5}"/>
              </a:ext>
            </a:extLst>
          </p:cNvPr>
          <p:cNvGrpSpPr/>
          <p:nvPr userDrawn="1"/>
        </p:nvGrpSpPr>
        <p:grpSpPr>
          <a:xfrm flipH="1">
            <a:off x="6614563" y="94554"/>
            <a:ext cx="3865836" cy="5079242"/>
            <a:chOff x="1702898" y="-2298"/>
            <a:chExt cx="3865836" cy="5079242"/>
          </a:xfrm>
        </p:grpSpPr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A34D28F5-E8C8-475B-881D-F33A2E3695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43BF2815-7EDA-40F7-A9D4-F26494FCC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20" name="Graphic 19">
              <a:extLst>
                <a:ext uri="{FF2B5EF4-FFF2-40B4-BE49-F238E27FC236}">
                  <a16:creationId xmlns:a16="http://schemas.microsoft.com/office/drawing/2014/main" id="{B1A9CCEF-22B4-4590-A3D2-79099FF77C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4D33D65F-BE74-42DA-A1D7-CACBEF82A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22" name="Graphic 21">
              <a:extLst>
                <a:ext uri="{FF2B5EF4-FFF2-40B4-BE49-F238E27FC236}">
                  <a16:creationId xmlns:a16="http://schemas.microsoft.com/office/drawing/2014/main" id="{C13D51AE-1752-40F4-A1F0-84C846CD9A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23" name="Graphic 22">
              <a:extLst>
                <a:ext uri="{FF2B5EF4-FFF2-40B4-BE49-F238E27FC236}">
                  <a16:creationId xmlns:a16="http://schemas.microsoft.com/office/drawing/2014/main" id="{D276F655-9BF8-4D73-BC39-9DF2A5C4D54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4DFE195-CB55-4C0C-9B2A-CA60F3B88B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7C311059-28F1-41C4-A3D6-0B5F0FCBE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0399DE60-046B-46CE-B529-84359E6293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grpSp>
        <p:nvGrpSpPr>
          <p:cNvPr id="27" name="Group 26" descr="Branches with leaves">
            <a:extLst>
              <a:ext uri="{FF2B5EF4-FFF2-40B4-BE49-F238E27FC236}">
                <a16:creationId xmlns:a16="http://schemas.microsoft.com/office/drawing/2014/main" id="{FCF1F404-C453-4127-A0C1-F9025D105AC1}"/>
              </a:ext>
            </a:extLst>
          </p:cNvPr>
          <p:cNvGrpSpPr/>
          <p:nvPr userDrawn="1"/>
        </p:nvGrpSpPr>
        <p:grpSpPr>
          <a:xfrm>
            <a:off x="1702898" y="94554"/>
            <a:ext cx="3865836" cy="5079242"/>
            <a:chOff x="1702898" y="-2298"/>
            <a:chExt cx="3865836" cy="5079242"/>
          </a:xfrm>
        </p:grpSpPr>
        <p:pic>
          <p:nvPicPr>
            <p:cNvPr id="28" name="Graphic 27">
              <a:extLst>
                <a:ext uri="{FF2B5EF4-FFF2-40B4-BE49-F238E27FC236}">
                  <a16:creationId xmlns:a16="http://schemas.microsoft.com/office/drawing/2014/main" id="{45137FFB-5A6E-4CB7-BD95-9CB503B14A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9394157">
              <a:off x="2833542" y="1574739"/>
              <a:ext cx="558922" cy="1605109"/>
            </a:xfrm>
            <a:prstGeom prst="rect">
              <a:avLst/>
            </a:prstGeom>
          </p:spPr>
        </p:pic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1A13F42C-D6B8-4EA2-A115-1482BA690D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9115548">
              <a:off x="3278785" y="722465"/>
              <a:ext cx="916820" cy="2632920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03E6C9D3-9558-4097-94DF-4213AA022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7703303">
              <a:off x="3481335" y="2556178"/>
              <a:ext cx="1078259" cy="3096539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89972594-38CD-40F5-82C0-C8930226CD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659668">
              <a:off x="2416966" y="1735333"/>
              <a:ext cx="762976" cy="2191111"/>
            </a:xfrm>
            <a:prstGeom prst="rect">
              <a:avLst/>
            </a:prstGeom>
          </p:spPr>
        </p:pic>
        <p:pic>
          <p:nvPicPr>
            <p:cNvPr id="32" name="Graphic 31">
              <a:extLst>
                <a:ext uri="{FF2B5EF4-FFF2-40B4-BE49-F238E27FC236}">
                  <a16:creationId xmlns:a16="http://schemas.microsoft.com/office/drawing/2014/main" id="{3C651065-649A-4DCB-897C-4DB3998CEE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5889546">
              <a:off x="4354583" y="4011072"/>
              <a:ext cx="550583" cy="1581161"/>
            </a:xfrm>
            <a:prstGeom prst="rect">
              <a:avLst/>
            </a:prstGeom>
          </p:spPr>
        </p:pic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AAB5FA9E-F7DB-4B53-80DB-864B5D5499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8900000">
              <a:off x="4871572" y="3238364"/>
              <a:ext cx="445176" cy="1278449"/>
            </a:xfrm>
            <a:prstGeom prst="rect">
              <a:avLst/>
            </a:prstGeom>
          </p:spPr>
        </p:pic>
        <p:pic>
          <p:nvPicPr>
            <p:cNvPr id="34" name="Graphic 33">
              <a:extLst>
                <a:ext uri="{FF2B5EF4-FFF2-40B4-BE49-F238E27FC236}">
                  <a16:creationId xmlns:a16="http://schemas.microsoft.com/office/drawing/2014/main" id="{8F4F4AAE-9090-4AD3-9942-CAD868ACA6BA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9893716">
              <a:off x="3781726" y="907980"/>
              <a:ext cx="436049" cy="1252243"/>
            </a:xfrm>
            <a:prstGeom prst="rect">
              <a:avLst/>
            </a:prstGeom>
          </p:spPr>
        </p:pic>
        <p:pic>
          <p:nvPicPr>
            <p:cNvPr id="35" name="Graphic 34">
              <a:extLst>
                <a:ext uri="{FF2B5EF4-FFF2-40B4-BE49-F238E27FC236}">
                  <a16:creationId xmlns:a16="http://schemas.microsoft.com/office/drawing/2014/main" id="{2A662FD5-1A0C-4E4B-AF2F-0EE3D7202E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420388">
              <a:off x="3903385" y="-2298"/>
              <a:ext cx="704064" cy="2021927"/>
            </a:xfrm>
            <a:prstGeom prst="rect">
              <a:avLst/>
            </a:prstGeom>
          </p:spPr>
        </p:pic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DABF0910-6229-4F57-A043-A840E3244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20679225">
              <a:off x="4792484" y="599363"/>
              <a:ext cx="535509" cy="1537872"/>
            </a:xfrm>
            <a:prstGeom prst="rect">
              <a:avLst/>
            </a:prstGeom>
          </p:spPr>
        </p:pic>
      </p:grpSp>
      <p:pic>
        <p:nvPicPr>
          <p:cNvPr id="37" name="Graphic 36" descr="Trunk">
            <a:extLst>
              <a:ext uri="{FF2B5EF4-FFF2-40B4-BE49-F238E27FC236}">
                <a16:creationId xmlns:a16="http://schemas.microsoft.com/office/drawing/2014/main" id="{FBF1C297-1AB4-4951-BD29-715BC9723AC0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3575795" y="3759336"/>
            <a:ext cx="5362752" cy="3154559"/>
          </a:xfrm>
          <a:prstGeom prst="rect">
            <a:avLst/>
          </a:prstGeom>
        </p:spPr>
      </p:pic>
      <p:sp>
        <p:nvSpPr>
          <p:cNvPr id="38" name="Arc 37">
            <a:extLst>
              <a:ext uri="{FF2B5EF4-FFF2-40B4-BE49-F238E27FC236}">
                <a16:creationId xmlns:a16="http://schemas.microsoft.com/office/drawing/2014/main" id="{81605DFA-6C8A-4A35-9343-8D9E321B4238}"/>
              </a:ext>
            </a:extLst>
          </p:cNvPr>
          <p:cNvSpPr/>
          <p:nvPr userDrawn="1"/>
        </p:nvSpPr>
        <p:spPr>
          <a:xfrm rot="8100000">
            <a:off x="5355387" y="1801093"/>
            <a:ext cx="1519689" cy="1519689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Arc 38">
            <a:extLst>
              <a:ext uri="{FF2B5EF4-FFF2-40B4-BE49-F238E27FC236}">
                <a16:creationId xmlns:a16="http://schemas.microsoft.com/office/drawing/2014/main" id="{87D75247-FC60-46F1-9D4C-7B4CFAA28E35}"/>
              </a:ext>
            </a:extLst>
          </p:cNvPr>
          <p:cNvSpPr/>
          <p:nvPr userDrawn="1"/>
        </p:nvSpPr>
        <p:spPr>
          <a:xfrm rot="8100000">
            <a:off x="692659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68261615-530D-4D2E-8360-AFAA49EA5C62}"/>
              </a:ext>
            </a:extLst>
          </p:cNvPr>
          <p:cNvSpPr/>
          <p:nvPr userDrawn="1"/>
        </p:nvSpPr>
        <p:spPr>
          <a:xfrm rot="8100000">
            <a:off x="4900367" y="1976977"/>
            <a:ext cx="372825" cy="372825"/>
          </a:xfrm>
          <a:prstGeom prst="arc">
            <a:avLst/>
          </a:prstGeom>
          <a:noFill/>
          <a:ln w="28575">
            <a:solidFill>
              <a:srgbClr val="7F3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Graphic 40" descr="Heart">
            <a:extLst>
              <a:ext uri="{FF2B5EF4-FFF2-40B4-BE49-F238E27FC236}">
                <a16:creationId xmlns:a16="http://schemas.microsoft.com/office/drawing/2014/main" id="{A25FB8FE-A14B-4C56-AC73-37C2D544CFB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extLs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5632309" y="2358830"/>
            <a:ext cx="914400" cy="914400"/>
          </a:xfrm>
          <a:prstGeom prst="rect">
            <a:avLst/>
          </a:prstGeom>
        </p:spPr>
      </p:pic>
      <p:grpSp>
        <p:nvGrpSpPr>
          <p:cNvPr id="42" name="Group 41" descr="Grass">
            <a:extLst>
              <a:ext uri="{FF2B5EF4-FFF2-40B4-BE49-F238E27FC236}">
                <a16:creationId xmlns:a16="http://schemas.microsoft.com/office/drawing/2014/main" id="{6396C46A-44C4-48EB-BE98-ADFFD243C0A3}"/>
              </a:ext>
            </a:extLst>
          </p:cNvPr>
          <p:cNvGrpSpPr/>
          <p:nvPr userDrawn="1"/>
        </p:nvGrpSpPr>
        <p:grpSpPr>
          <a:xfrm>
            <a:off x="0" y="5421220"/>
            <a:ext cx="12278803" cy="1441448"/>
            <a:chOff x="0" y="5421220"/>
            <a:chExt cx="12278803" cy="1441448"/>
          </a:xfrm>
        </p:grpSpPr>
        <p:pic>
          <p:nvPicPr>
            <p:cNvPr id="43" name="Graphic 42">
              <a:extLst>
                <a:ext uri="{FF2B5EF4-FFF2-40B4-BE49-F238E27FC236}">
                  <a16:creationId xmlns:a16="http://schemas.microsoft.com/office/drawing/2014/main" id="{E964D18A-DDF4-490C-A399-9D495685C7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0" y="5421220"/>
              <a:ext cx="6644919" cy="1441448"/>
            </a:xfrm>
            <a:prstGeom prst="rect">
              <a:avLst/>
            </a:prstGeom>
          </p:spPr>
        </p:pic>
        <p:pic>
          <p:nvPicPr>
            <p:cNvPr id="44" name="Graphic 43" descr="Grass">
              <a:extLst>
                <a:ext uri="{FF2B5EF4-FFF2-40B4-BE49-F238E27FC236}">
                  <a16:creationId xmlns:a16="http://schemas.microsoft.com/office/drawing/2014/main" id="{01C1C037-A32B-4468-9120-C4907967F4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p:blipFill>
          <p:spPr>
            <a:xfrm>
              <a:off x="5633884" y="5421220"/>
              <a:ext cx="6644919" cy="1441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5058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49" r:id="rId13"/>
    <p:sldLayoutId id="2147483650" r:id="rId14"/>
    <p:sldLayoutId id="2147483652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34.jpeg"/><Relationship Id="rId7" Type="http://schemas.openxmlformats.org/officeDocument/2006/relationships/image" Target="../media/image4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u4eHPj746HY?feature=oembed" TargetMode="Externa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18" Type="http://schemas.openxmlformats.org/officeDocument/2006/relationships/image" Target="../media/image3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12" Type="http://schemas.openxmlformats.org/officeDocument/2006/relationships/image" Target="../media/image26.jpeg"/><Relationship Id="rId1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jpeg"/><Relationship Id="rId11" Type="http://schemas.openxmlformats.org/officeDocument/2006/relationships/image" Target="../media/image25.jpeg"/><Relationship Id="rId5" Type="http://schemas.openxmlformats.org/officeDocument/2006/relationships/image" Target="../media/image19.jpeg"/><Relationship Id="rId15" Type="http://schemas.openxmlformats.org/officeDocument/2006/relationships/image" Target="../media/image29.jpeg"/><Relationship Id="rId10" Type="http://schemas.openxmlformats.org/officeDocument/2006/relationships/image" Target="../media/image24.jpeg"/><Relationship Id="rId19" Type="http://schemas.openxmlformats.org/officeDocument/2006/relationships/image" Target="../media/image33.jpeg"/><Relationship Id="rId4" Type="http://schemas.openxmlformats.org/officeDocument/2006/relationships/image" Target="../media/image18.jpeg"/><Relationship Id="rId9" Type="http://schemas.openxmlformats.org/officeDocument/2006/relationships/image" Target="../media/image23.jpeg"/><Relationship Id="rId1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8CBD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21619C33-00BE-426C-BFDD-DDC71D37EAE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2975" y="847725"/>
            <a:ext cx="10306050" cy="530940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AD53441-1A1E-4D27-AFC0-0BBE2DCBBF70}"/>
              </a:ext>
            </a:extLst>
          </p:cNvPr>
          <p:cNvSpPr txBox="1"/>
          <p:nvPr/>
        </p:nvSpPr>
        <p:spPr>
          <a:xfrm>
            <a:off x="2381249" y="1595690"/>
            <a:ext cx="770572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500" dirty="0">
                <a:solidFill>
                  <a:srgbClr val="6555A0"/>
                </a:solidFill>
                <a:latin typeface="Impact" panose="020B0806030902050204" pitchFamily="34" charset="0"/>
              </a:rPr>
              <a:t>My Family &amp; Caring Relationships Tree </a:t>
            </a: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9BDFAA9-CC9D-4F2B-970B-E9753F911D59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74E6B6D-E905-4880-8F2F-3AEE1068640C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448EF3C-D868-41C9-8C8C-E51DDD2F8B79}"/>
              </a:ext>
            </a:extLst>
          </p:cNvPr>
          <p:cNvSpPr txBox="1"/>
          <p:nvPr/>
        </p:nvSpPr>
        <p:spPr>
          <a:xfrm>
            <a:off x="8367387" y="6303633"/>
            <a:ext cx="196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555A0"/>
                </a:solidFill>
                <a:latin typeface="Impact" panose="020B0806030902050204" pitchFamily="34" charset="0"/>
              </a:rPr>
              <a:t>#</a:t>
            </a:r>
            <a:r>
              <a:rPr lang="en-GB" sz="3200" dirty="0" err="1">
                <a:solidFill>
                  <a:srgbClr val="6555A0"/>
                </a:solidFill>
                <a:latin typeface="Impact" panose="020B0806030902050204" pitchFamily="34" charset="0"/>
              </a:rPr>
              <a:t>RSEDay</a:t>
            </a:r>
            <a:endParaRPr lang="en-GB" sz="3200" dirty="0">
              <a:solidFill>
                <a:srgbClr val="6555A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372746"/>
            <a:ext cx="12192000" cy="5662294"/>
          </a:xfrm>
          <a:prstGeom prst="rect">
            <a:avLst/>
          </a:prstGeom>
          <a:solidFill>
            <a:srgbClr val="67C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D877E-C85F-42B5-AD41-59ED8A34F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5788" y="554872"/>
            <a:ext cx="4597282" cy="26291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D181A-FA97-4001-9138-B788EB2EC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4763067" y="398919"/>
            <a:ext cx="7128893" cy="525416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D0874-69AE-47A9-A74D-686FE37875E4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2F7CC-DE9A-4F85-82F3-AF8C199B94FF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335E98-DB2E-4C95-8E6C-6FB9B1DEA7BF}"/>
              </a:ext>
            </a:extLst>
          </p:cNvPr>
          <p:cNvSpPr txBox="1"/>
          <p:nvPr/>
        </p:nvSpPr>
        <p:spPr>
          <a:xfrm>
            <a:off x="5472971" y="1204914"/>
            <a:ext cx="5948921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Matthew 7:12 The Message (MSG)</a:t>
            </a:r>
          </a:p>
          <a:p>
            <a:endParaRPr lang="en-GB" dirty="0">
              <a:solidFill>
                <a:schemeClr val="accent4">
                  <a:lumMod val="75000"/>
                </a:schemeClr>
              </a:solidFill>
              <a:latin typeface="Impact" panose="020B0806030902050204" pitchFamily="34" charset="0"/>
            </a:endParaRPr>
          </a:p>
          <a:p>
            <a:r>
              <a:rPr lang="en-GB" sz="2400" b="1" baseline="300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 </a:t>
            </a:r>
            <a:r>
              <a:rPr lang="en-GB" sz="24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“</a:t>
            </a:r>
            <a:r>
              <a:rPr lang="en-GB" sz="30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Here is a simple, rule-of-thumb guide for </a:t>
            </a:r>
            <a:r>
              <a:rPr lang="en-GB" sz="3000" dirty="0" err="1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behavior</a:t>
            </a:r>
            <a:r>
              <a:rPr lang="en-GB" sz="30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: Ask yourself what you want people to do for you, then grab the initiative and do it for </a:t>
            </a:r>
            <a:r>
              <a:rPr lang="en-GB" sz="3000" i="1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them</a:t>
            </a:r>
            <a:r>
              <a:rPr lang="en-GB" sz="3000" dirty="0">
                <a:solidFill>
                  <a:schemeClr val="accent4">
                    <a:lumMod val="75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endParaRPr lang="en-GB" dirty="0"/>
          </a:p>
        </p:txBody>
      </p:sp>
      <p:pic>
        <p:nvPicPr>
          <p:cNvPr id="2052" name="Picture 4" descr="Do unto others… – Fuel for the journey">
            <a:extLst>
              <a:ext uri="{FF2B5EF4-FFF2-40B4-BE49-F238E27FC236}">
                <a16:creationId xmlns:a16="http://schemas.microsoft.com/office/drawing/2014/main" id="{44C52534-198E-4A76-897C-C0F6ACA280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10" y="822960"/>
            <a:ext cx="3159696" cy="1586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D3EAB3D-4319-447D-AEAE-0ED0D07744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507605" y="3470157"/>
            <a:ext cx="3882211" cy="2473222"/>
          </a:xfrm>
          <a:prstGeom prst="rect">
            <a:avLst/>
          </a:prstGeom>
        </p:spPr>
      </p:pic>
      <p:pic>
        <p:nvPicPr>
          <p:cNvPr id="17" name="Picture 2" descr="The Gottman Institute">
            <a:extLst>
              <a:ext uri="{FF2B5EF4-FFF2-40B4-BE49-F238E27FC236}">
                <a16:creationId xmlns:a16="http://schemas.microsoft.com/office/drawing/2014/main" id="{752D0B32-53B6-4D66-960F-A439BD6DC3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24" y="4771504"/>
            <a:ext cx="2418612" cy="33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Relate - The Relationship People">
            <a:extLst>
              <a:ext uri="{FF2B5EF4-FFF2-40B4-BE49-F238E27FC236}">
                <a16:creationId xmlns:a16="http://schemas.microsoft.com/office/drawing/2014/main" id="{0218F77E-D362-4D4A-83B9-0FA2B3E562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821" y="4048520"/>
            <a:ext cx="1406630" cy="588688"/>
          </a:xfrm>
          <a:prstGeom prst="rect">
            <a:avLst/>
          </a:prstGeom>
          <a:solidFill>
            <a:srgbClr val="7030A0"/>
          </a:solidFill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5468FF8-3B9A-4E4D-902B-97944FD1B7DB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08" y="3798332"/>
            <a:ext cx="1609364" cy="80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B8F9CDA-9D2B-439A-BB59-6EE8400770AE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5189" y="6383882"/>
            <a:ext cx="1036320" cy="377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9997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04E70E-1E50-4931-82EF-55BA64A69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DF3E82-6B72-4006-9D6D-5B8995B8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27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8A3671F-8FCD-43EE-B3CD-63F7C13B98DA}"/>
              </a:ext>
            </a:extLst>
          </p:cNvPr>
          <p:cNvSpPr/>
          <p:nvPr/>
        </p:nvSpPr>
        <p:spPr>
          <a:xfrm>
            <a:off x="0" y="565150"/>
            <a:ext cx="12192000" cy="5568950"/>
          </a:xfrm>
          <a:prstGeom prst="rect">
            <a:avLst/>
          </a:prstGeom>
          <a:solidFill>
            <a:srgbClr val="C30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/>
            </a:pPr>
            <a:endParaRPr lang="en-GB" kern="0">
              <a:sym typeface="Arial"/>
            </a:endParaRPr>
          </a:p>
        </p:txBody>
      </p:sp>
      <p:pic>
        <p:nvPicPr>
          <p:cNvPr id="5123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20D4FC8-E687-4244-A5A1-77C05BDFA9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3650" y="5653088"/>
            <a:ext cx="1738313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Box 12">
            <a:extLst>
              <a:ext uri="{FF2B5EF4-FFF2-40B4-BE49-F238E27FC236}">
                <a16:creationId xmlns:a16="http://schemas.microsoft.com/office/drawing/2014/main" id="{FCD95A12-E950-41A3-90CC-7501AD5435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13" y="6303963"/>
            <a:ext cx="268605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220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altLang="en-US" sz="220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5125" name="Rectangle 13">
            <a:extLst>
              <a:ext uri="{FF2B5EF4-FFF2-40B4-BE49-F238E27FC236}">
                <a16:creationId xmlns:a16="http://schemas.microsoft.com/office/drawing/2014/main" id="{9A09301D-D309-4668-BB01-1D9B711F99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0275" y="6334125"/>
            <a:ext cx="4968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rgbClr val="C30D60"/>
                </a:solidFill>
              </a:rPr>
              <a:t>⏰</a:t>
            </a:r>
            <a:endParaRPr lang="en-GB" altLang="en-US"/>
          </a:p>
        </p:txBody>
      </p:sp>
      <p:sp>
        <p:nvSpPr>
          <p:cNvPr id="5127" name="Rectangle 20">
            <a:extLst>
              <a:ext uri="{FF2B5EF4-FFF2-40B4-BE49-F238E27FC236}">
                <a16:creationId xmlns:a16="http://schemas.microsoft.com/office/drawing/2014/main" id="{7D749F55-6072-4F22-8D60-ED5F8405C1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805075"/>
            <a:ext cx="12192000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 panose="020B0604020202020204" pitchFamily="34" charset="0"/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4500" dirty="0">
                <a:solidFill>
                  <a:schemeClr val="bg1"/>
                </a:solidFill>
                <a:latin typeface="Impact" panose="020B0806030902050204" pitchFamily="34" charset="0"/>
              </a:rPr>
              <a:t>CLICK TO WATCH THIS WEEK’S VIDEO: </a:t>
            </a:r>
            <a:endParaRPr lang="en-GB" altLang="en-US" sz="3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92114B4-35A8-44FE-8894-121F279E6190}"/>
              </a:ext>
            </a:extLst>
          </p:cNvPr>
          <p:cNvSpPr/>
          <p:nvPr/>
        </p:nvSpPr>
        <p:spPr>
          <a:xfrm>
            <a:off x="599567" y="2143646"/>
            <a:ext cx="3551193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700" b="1" dirty="0">
                <a:solidFill>
                  <a:schemeClr val="bg1"/>
                </a:solidFill>
              </a:rPr>
              <a:t>In our Latest Ethos Video Husnaa from Grace Foundation shares some of the Secret Ingredients to stronger family relationships…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EC23C0A-B02A-4F8D-82F0-86F7B6B06B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037" y="3770508"/>
            <a:ext cx="3850723" cy="223448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91AEBBF-1731-4076-B439-2EE11E4CEEB2}"/>
              </a:ext>
            </a:extLst>
          </p:cNvPr>
          <p:cNvSpPr txBox="1"/>
          <p:nvPr/>
        </p:nvSpPr>
        <p:spPr>
          <a:xfrm>
            <a:off x="822451" y="4267455"/>
            <a:ext cx="28967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6555A0"/>
                </a:solidFill>
                <a:latin typeface="Impact" panose="020B0806030902050204" pitchFamily="34" charset="0"/>
              </a:rPr>
              <a:t>What do you think the key message is in this video and what is your response to it?</a:t>
            </a:r>
          </a:p>
        </p:txBody>
      </p:sp>
      <p:pic>
        <p:nvPicPr>
          <p:cNvPr id="2" name="Online Media 1" title="The secret ingredients to improving family relationships #family #covid #ethos #inittogether">
            <a:hlinkClick r:id="" action="ppaction://media"/>
            <a:extLst>
              <a:ext uri="{FF2B5EF4-FFF2-40B4-BE49-F238E27FC236}">
                <a16:creationId xmlns:a16="http://schemas.microsoft.com/office/drawing/2014/main" id="{A73206FD-6F0A-466D-BC9D-433522661719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4241660" y="1829225"/>
            <a:ext cx="7127889" cy="40094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7B1C654-308F-47C7-81F2-0261AF880F6E}"/>
              </a:ext>
            </a:extLst>
          </p:cNvPr>
          <p:cNvSpPr/>
          <p:nvPr/>
        </p:nvSpPr>
        <p:spPr>
          <a:xfrm>
            <a:off x="0" y="565079"/>
            <a:ext cx="12192000" cy="5568594"/>
          </a:xfrm>
          <a:prstGeom prst="rect">
            <a:avLst/>
          </a:prstGeom>
          <a:solidFill>
            <a:srgbClr val="C30D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4205216" y="1290387"/>
            <a:ext cx="7772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bg1"/>
                </a:solidFill>
              </a:rPr>
              <a:t>“A group of people who are related to each other.”</a:t>
            </a:r>
          </a:p>
          <a:p>
            <a:pPr algn="just"/>
            <a:endParaRPr lang="en-GB" sz="2800" b="1" dirty="0">
              <a:solidFill>
                <a:schemeClr val="bg1"/>
              </a:solidFill>
            </a:endParaRPr>
          </a:p>
          <a:p>
            <a:pPr algn="just"/>
            <a:r>
              <a:rPr lang="en-GB" sz="2800" b="1" dirty="0">
                <a:solidFill>
                  <a:schemeClr val="bg1"/>
                </a:solidFill>
              </a:rPr>
              <a:t>“Two or more people who share goals and values, have long-term commitments to one another and reside usually in the same dwelling."</a:t>
            </a:r>
          </a:p>
          <a:p>
            <a:pPr algn="just"/>
            <a:endParaRPr lang="en-GB" sz="2800" dirty="0">
              <a:solidFill>
                <a:schemeClr val="bg1"/>
              </a:solidFill>
              <a:latin typeface="Arial Rounded MT Bold" panose="020F070403050403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C7C076E-5B2E-4209-BD70-B39FE043CA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2" y="853041"/>
            <a:ext cx="3893664" cy="366436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92B818C-7E25-40AE-A875-FE29A4B142B5}"/>
              </a:ext>
            </a:extLst>
          </p:cNvPr>
          <p:cNvSpPr txBox="1"/>
          <p:nvPr/>
        </p:nvSpPr>
        <p:spPr>
          <a:xfrm>
            <a:off x="508936" y="1750379"/>
            <a:ext cx="33670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400" dirty="0">
                <a:solidFill>
                  <a:srgbClr val="6555A0"/>
                </a:solidFill>
                <a:latin typeface="Impact" panose="020B0806030902050204" pitchFamily="34" charset="0"/>
              </a:rPr>
              <a:t>What is family…??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8A5E84-D93E-4582-9A2A-B4D7962C791E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C39633-E7AA-4C30-A315-457AEFCBE210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5CA8DF-98ED-4185-A8F1-49EE0ADCB024}"/>
              </a:ext>
            </a:extLst>
          </p:cNvPr>
          <p:cNvSpPr txBox="1"/>
          <p:nvPr/>
        </p:nvSpPr>
        <p:spPr>
          <a:xfrm>
            <a:off x="2629469" y="512235"/>
            <a:ext cx="97768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>
                <a:solidFill>
                  <a:schemeClr val="bg1"/>
                </a:solidFill>
              </a:rPr>
              <a:t>"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4430D-4394-4864-B575-7C4F9145FB5A}"/>
              </a:ext>
            </a:extLst>
          </p:cNvPr>
          <p:cNvSpPr/>
          <p:nvPr/>
        </p:nvSpPr>
        <p:spPr>
          <a:xfrm>
            <a:off x="1202499" y="4002602"/>
            <a:ext cx="1077518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800" b="1" dirty="0">
                <a:solidFill>
                  <a:schemeClr val="bg1"/>
                </a:solidFill>
              </a:rPr>
              <a:t>For some, the true meaning of family means a group of people related by blood or ancestry. To others, it has nothing to do with genes and everything to do with </a:t>
            </a:r>
            <a:r>
              <a:rPr lang="en-GB" sz="28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love, compassion, and support</a:t>
            </a:r>
            <a:r>
              <a:rPr lang="en-GB" sz="2800" b="1" dirty="0">
                <a:solidFill>
                  <a:schemeClr val="bg1"/>
                </a:solidFill>
              </a:rPr>
              <a:t>. The definition of the word family can mean many things.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94AFD8E-B4DE-48EA-B5B5-CA769678FC33}"/>
              </a:ext>
            </a:extLst>
          </p:cNvPr>
          <p:cNvSpPr txBox="1"/>
          <p:nvPr/>
        </p:nvSpPr>
        <p:spPr>
          <a:xfrm>
            <a:off x="8367387" y="6303633"/>
            <a:ext cx="196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555A0"/>
                </a:solidFill>
                <a:latin typeface="Impact" panose="020B0806030902050204" pitchFamily="34" charset="0"/>
              </a:rPr>
              <a:t>#</a:t>
            </a:r>
            <a:r>
              <a:rPr lang="en-GB" sz="3200" dirty="0" err="1">
                <a:solidFill>
                  <a:srgbClr val="6555A0"/>
                </a:solidFill>
                <a:latin typeface="Impact" panose="020B0806030902050204" pitchFamily="34" charset="0"/>
              </a:rPr>
              <a:t>RSEDay</a:t>
            </a:r>
            <a:endParaRPr lang="en-GB" sz="3200" dirty="0">
              <a:solidFill>
                <a:srgbClr val="6555A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504825"/>
            <a:ext cx="12192000" cy="5670352"/>
          </a:xfrm>
          <a:prstGeom prst="rect">
            <a:avLst/>
          </a:prstGeom>
          <a:solidFill>
            <a:srgbClr val="6555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C8C092C-72AC-4E48-A23E-CE082383290A}"/>
              </a:ext>
            </a:extLst>
          </p:cNvPr>
          <p:cNvSpPr txBox="1"/>
          <p:nvPr/>
        </p:nvSpPr>
        <p:spPr>
          <a:xfrm>
            <a:off x="1711231" y="747543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D2EE29-76B1-4EA1-BDC2-9E140AA847EC}"/>
              </a:ext>
            </a:extLst>
          </p:cNvPr>
          <p:cNvSpPr/>
          <p:nvPr/>
        </p:nvSpPr>
        <p:spPr>
          <a:xfrm>
            <a:off x="2880557" y="868621"/>
            <a:ext cx="8389955" cy="14927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CREATE YOUR CARING TREE! </a:t>
            </a:r>
            <a:r>
              <a:rPr lang="en-GB" sz="2000" dirty="0">
                <a:solidFill>
                  <a:schemeClr val="bg1"/>
                </a:solidFill>
              </a:rPr>
              <a:t>copy one of the diagrams on the next slide on a large piece of paper and colour in, or use the online slide version.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3CB1D8B-EB70-4572-BEE4-BB2FFF00CBDA}"/>
              </a:ext>
            </a:extLst>
          </p:cNvPr>
          <p:cNvSpPr txBox="1"/>
          <p:nvPr/>
        </p:nvSpPr>
        <p:spPr>
          <a:xfrm>
            <a:off x="1711231" y="2414581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2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D93C70F-1F78-4FB4-A537-9AA426C53120}"/>
              </a:ext>
            </a:extLst>
          </p:cNvPr>
          <p:cNvSpPr/>
          <p:nvPr/>
        </p:nvSpPr>
        <p:spPr>
          <a:xfrm>
            <a:off x="2880557" y="2535659"/>
            <a:ext cx="8102403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ADD PHOTOS </a:t>
            </a:r>
            <a:r>
              <a:rPr lang="en-GB" sz="2000" dirty="0">
                <a:solidFill>
                  <a:schemeClr val="bg1"/>
                </a:solidFill>
              </a:rPr>
              <a:t>Add titles and photos for your family &amp; caring relationships. You could include parents, grandparents, carers, foster carers, youth workers, religious leaders, neighbours, teachers and friends.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2C69628-5882-429F-9DD4-071F00F9B38D}"/>
              </a:ext>
            </a:extLst>
          </p:cNvPr>
          <p:cNvSpPr txBox="1"/>
          <p:nvPr/>
        </p:nvSpPr>
        <p:spPr>
          <a:xfrm>
            <a:off x="1711231" y="4183447"/>
            <a:ext cx="21945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0" dirty="0">
                <a:solidFill>
                  <a:srgbClr val="67C3CE"/>
                </a:solidFill>
                <a:latin typeface="Impact" panose="020B0806030902050204" pitchFamily="34" charset="0"/>
              </a:rPr>
              <a:t>3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777EFC5-D6C2-410A-97E7-07B67002B713}"/>
              </a:ext>
            </a:extLst>
          </p:cNvPr>
          <p:cNvSpPr/>
          <p:nvPr/>
        </p:nvSpPr>
        <p:spPr>
          <a:xfrm>
            <a:off x="2880557" y="4304525"/>
            <a:ext cx="8102403" cy="18004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3300" dirty="0">
                <a:solidFill>
                  <a:schemeClr val="bg1"/>
                </a:solidFill>
                <a:latin typeface="Impact" panose="020B0806030902050204" pitchFamily="34" charset="0"/>
              </a:rPr>
              <a:t>DISPLAY  </a:t>
            </a:r>
            <a:r>
              <a:rPr lang="en-GB" sz="2000" dirty="0">
                <a:solidFill>
                  <a:schemeClr val="bg1"/>
                </a:solidFill>
              </a:rPr>
              <a:t>Once finished pin up the drawing  in your home as a celebration of the uniqueness of your caring tree &amp; supportive relationships!  #Ethos Challenge = think about how you can say thank you to one member of your support network this week.</a:t>
            </a:r>
          </a:p>
          <a:p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60B2015-336D-4080-A396-1EA39C5D0E30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FF3F29-B554-4939-85A6-050D4F060AB1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D1527B-760A-4D57-8696-4B6E13164A64}"/>
              </a:ext>
            </a:extLst>
          </p:cNvPr>
          <p:cNvSpPr txBox="1"/>
          <p:nvPr/>
        </p:nvSpPr>
        <p:spPr>
          <a:xfrm>
            <a:off x="8367387" y="6303633"/>
            <a:ext cx="196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555A0"/>
                </a:solidFill>
                <a:latin typeface="Impact" panose="020B0806030902050204" pitchFamily="34" charset="0"/>
              </a:rPr>
              <a:t>#</a:t>
            </a:r>
            <a:r>
              <a:rPr lang="en-GB" sz="3200" dirty="0" err="1">
                <a:solidFill>
                  <a:srgbClr val="6555A0"/>
                </a:solidFill>
                <a:latin typeface="Impact" panose="020B0806030902050204" pitchFamily="34" charset="0"/>
              </a:rPr>
              <a:t>RSEDay</a:t>
            </a:r>
            <a:endParaRPr lang="en-GB" sz="3200" dirty="0">
              <a:solidFill>
                <a:srgbClr val="6555A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081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" name="Picture Placeholder 115" descr="Older man looking at camera ">
            <a:extLst>
              <a:ext uri="{FF2B5EF4-FFF2-40B4-BE49-F238E27FC236}">
                <a16:creationId xmlns:a16="http://schemas.microsoft.com/office/drawing/2014/main" id="{A21B7C64-AAE1-474E-818C-2E391E83866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36297" y="1703696"/>
            <a:ext cx="691909" cy="691909"/>
          </a:xfrm>
        </p:spPr>
      </p:pic>
      <p:pic>
        <p:nvPicPr>
          <p:cNvPr id="76" name="Picture Placeholder 75" descr="Middle age woman looking at camera">
            <a:extLst>
              <a:ext uri="{FF2B5EF4-FFF2-40B4-BE49-F238E27FC236}">
                <a16:creationId xmlns:a16="http://schemas.microsoft.com/office/drawing/2014/main" id="{C912B4AB-305C-9F48-A52D-2D0271A885D9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15" b="115"/>
          <a:stretch/>
        </p:blipFill>
        <p:spPr/>
      </p:pic>
      <p:pic>
        <p:nvPicPr>
          <p:cNvPr id="74" name="Picture Placeholder 73" descr="Older woman looking at camera">
            <a:extLst>
              <a:ext uri="{FF2B5EF4-FFF2-40B4-BE49-F238E27FC236}">
                <a16:creationId xmlns:a16="http://schemas.microsoft.com/office/drawing/2014/main" id="{B08466E9-EEA5-024D-B66D-C2D601950FB1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pic>
        <p:nvPicPr>
          <p:cNvPr id="82" name="Picture Placeholder 81" descr="Older man looking at camera">
            <a:extLst>
              <a:ext uri="{FF2B5EF4-FFF2-40B4-BE49-F238E27FC236}">
                <a16:creationId xmlns:a16="http://schemas.microsoft.com/office/drawing/2014/main" id="{4189DF4E-E87C-1F4F-8E2E-954A3C7CCD25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" r="115"/>
          <a:stretch/>
        </p:blipFill>
        <p:spPr>
          <a:xfrm>
            <a:off x="3173929" y="1985157"/>
            <a:ext cx="691909" cy="691909"/>
          </a:xfrm>
        </p:spPr>
      </p:pic>
      <p:sp>
        <p:nvSpPr>
          <p:cNvPr id="140" name="Title 139">
            <a:extLst>
              <a:ext uri="{FF2B5EF4-FFF2-40B4-BE49-F238E27FC236}">
                <a16:creationId xmlns:a16="http://schemas.microsoft.com/office/drawing/2014/main" id="{B07BD10D-A5FC-453B-B98A-97AA8332DB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Tree</a:t>
            </a:r>
          </a:p>
        </p:txBody>
      </p:sp>
      <p:pic>
        <p:nvPicPr>
          <p:cNvPr id="112" name="Picture Placeholder 111" descr="Young man ooking at camera">
            <a:extLst>
              <a:ext uri="{FF2B5EF4-FFF2-40B4-BE49-F238E27FC236}">
                <a16:creationId xmlns:a16="http://schemas.microsoft.com/office/drawing/2014/main" id="{72AC3F99-8B1B-CA41-8F7C-3DD2726831FB}"/>
              </a:ext>
            </a:extLst>
          </p:cNvPr>
          <p:cNvPicPr>
            <a:picLocks noGrp="1" noChangeAspect="1"/>
          </p:cNvPicPr>
          <p:nvPr>
            <p:ph type="pic" sz="quarter" idx="48"/>
          </p:nvPr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6" b="286"/>
          <a:stretch/>
        </p:blipFill>
        <p:spPr/>
      </p:pic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13D278CE-70C7-2241-A38E-5552BBE3AF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200" dirty="0" err="1"/>
              <a:t>Neighbour</a:t>
            </a:r>
            <a:endParaRPr lang="en-US" sz="1200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5722CFF-F2B8-CE41-B11F-4C308FF9EA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Aunt</a:t>
            </a: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304ABF2-1EDB-0C4D-9EA2-6549D03CB6D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sz="1100" dirty="0"/>
              <a:t>Parent/step parent</a:t>
            </a: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8C0627DE-B70B-D541-8B5C-5A375868956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Aunt</a:t>
            </a:r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B81FF7FA-D59B-CA46-9665-409E404A30C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200" dirty="0"/>
              <a:t>Foster </a:t>
            </a:r>
            <a:r>
              <a:rPr lang="en-US" sz="1200" dirty="0" err="1"/>
              <a:t>carer</a:t>
            </a:r>
            <a:endParaRPr lang="en-US" sz="1200" dirty="0"/>
          </a:p>
        </p:txBody>
      </p:sp>
      <p:sp>
        <p:nvSpPr>
          <p:cNvPr id="42" name="Text Placeholder 41">
            <a:extLst>
              <a:ext uri="{FF2B5EF4-FFF2-40B4-BE49-F238E27FC236}">
                <a16:creationId xmlns:a16="http://schemas.microsoft.com/office/drawing/2014/main" id="{0D19E550-02B7-9843-86A5-4BF71D4C1A5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683247" y="3449655"/>
            <a:ext cx="765384" cy="502920"/>
          </a:xfrm>
        </p:spPr>
        <p:txBody>
          <a:bodyPr>
            <a:normAutofit fontScale="25000" lnSpcReduction="20000"/>
          </a:bodyPr>
          <a:lstStyle/>
          <a:p>
            <a:r>
              <a:rPr lang="en-US" sz="4400" dirty="0"/>
              <a:t>Parent/ step-parent</a:t>
            </a:r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958EDBB5-D1AE-0F4A-91BA-CC9C11CBAC9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Grandparent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id="{3467541C-387C-1549-B21C-999820CC010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Grandparent</a:t>
            </a:r>
          </a:p>
        </p:txBody>
      </p:sp>
      <p:sp>
        <p:nvSpPr>
          <p:cNvPr id="45" name="Text Placeholder 44">
            <a:extLst>
              <a:ext uri="{FF2B5EF4-FFF2-40B4-BE49-F238E27FC236}">
                <a16:creationId xmlns:a16="http://schemas.microsoft.com/office/drawing/2014/main" id="{9008FBF5-1993-8E42-85FE-DCAD7CB9CCF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sz="1000" dirty="0"/>
              <a:t>Grandparent</a:t>
            </a:r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8362EEFD-FA35-4740-809E-3124E8AA9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62500" lnSpcReduction="20000"/>
          </a:bodyPr>
          <a:lstStyle/>
          <a:p>
            <a:br>
              <a:rPr lang="en-US" dirty="0"/>
            </a:br>
            <a:r>
              <a:rPr lang="en-US" dirty="0"/>
              <a:t>Grandparent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ACAD5B0-D41A-8E40-B75A-8246E4B2560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>
            <a:normAutofit/>
          </a:bodyPr>
          <a:lstStyle/>
          <a:p>
            <a:r>
              <a:rPr lang="en-US" dirty="0"/>
              <a:t>ME!!!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5F660A29-C0A3-1D4B-A380-4E8B1B4611D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en-US" dirty="0"/>
              <a:t>friend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0EDA6E88-B812-A444-A217-DFA2138D06E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/>
              <a:t>Brother/ step-brother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B370CD3D-1EFF-334F-A335-6BE2A946FA8E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>
            <a:normAutofit/>
          </a:bodyPr>
          <a:lstStyle/>
          <a:p>
            <a:r>
              <a:rPr lang="en-US" dirty="0"/>
              <a:t>youth worker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00CC811B-7399-D640-8A35-4ACD5ACBC8DF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9111111" y="4128959"/>
            <a:ext cx="936271" cy="609299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church leader/ teacher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9B3673CA-21C6-7C4E-995E-401892CA7FD7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>
            <a:normAutofit/>
          </a:bodyPr>
          <a:lstStyle/>
          <a:p>
            <a:r>
              <a:rPr lang="en-US" dirty="0"/>
              <a:t>sister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0F39ED1-8C2B-424E-8318-EEE5489C39BB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>
            <a:normAutofit/>
          </a:bodyPr>
          <a:lstStyle/>
          <a:p>
            <a:r>
              <a:rPr lang="en-US" dirty="0"/>
              <a:t>best friend</a:t>
            </a:r>
          </a:p>
        </p:txBody>
      </p:sp>
      <p:pic>
        <p:nvPicPr>
          <p:cNvPr id="10" name="Picture Placeholder 9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E47E3E1-2C44-42B8-8E90-27D4163ADE7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DD6F0BD-4F31-4FE4-8F2D-8C67CFB6E496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62E2ED72-BED5-4214-88B8-E88F9C1766BF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erson posing for a picture&#10;&#10;Description automatically generated">
            <a:extLst>
              <a:ext uri="{FF2B5EF4-FFF2-40B4-BE49-F238E27FC236}">
                <a16:creationId xmlns:a16="http://schemas.microsoft.com/office/drawing/2014/main" id="{D9889C2E-FB3D-45E9-8584-D9BB4995AA19}"/>
              </a:ext>
            </a:extLst>
          </p:cNvPr>
          <p:cNvPicPr>
            <a:picLocks noGrp="1" noChangeAspect="1"/>
          </p:cNvPicPr>
          <p:nvPr>
            <p:ph type="pic" sz="quarter" idx="5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D880D5FB-0FED-4956-8D7E-80793EC3265C}"/>
              </a:ext>
            </a:extLst>
          </p:cNvPr>
          <p:cNvPicPr>
            <a:picLocks noGrp="1" noChangeAspect="1"/>
          </p:cNvPicPr>
          <p:nvPr>
            <p:ph type="pic" sz="quarter" idx="44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2" name="Picture Placeholder 51" descr="A person wearing a white shirt&#10;&#10;Description automatically generated">
            <a:extLst>
              <a:ext uri="{FF2B5EF4-FFF2-40B4-BE49-F238E27FC236}">
                <a16:creationId xmlns:a16="http://schemas.microsoft.com/office/drawing/2014/main" id="{1CEBCE50-6498-42D9-B758-46F4E5510FC7}"/>
              </a:ext>
            </a:extLst>
          </p:cNvPr>
          <p:cNvPicPr>
            <a:picLocks noGrp="1" noChangeAspect="1"/>
          </p:cNvPicPr>
          <p:nvPr>
            <p:ph type="pic" sz="quarter" idx="26"/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34" name="Picture Placeholder 33" descr="A picture containing room, computer, table&#10;&#10;Description automatically generated">
            <a:extLst>
              <a:ext uri="{FF2B5EF4-FFF2-40B4-BE49-F238E27FC236}">
                <a16:creationId xmlns:a16="http://schemas.microsoft.com/office/drawing/2014/main" id="{811ED05E-4F1A-493E-AB52-A1416EE0BCB9}"/>
              </a:ext>
            </a:extLst>
          </p:cNvPr>
          <p:cNvPicPr>
            <a:picLocks noGrp="1" noChangeAspect="1"/>
          </p:cNvPicPr>
          <p:nvPr>
            <p:ph type="pic" sz="quarter" idx="43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2" name="Picture Placeholder 61" descr="A picture containing grass, outdoor, baseball, boy&#10;&#10;Description automatically generated">
            <a:extLst>
              <a:ext uri="{FF2B5EF4-FFF2-40B4-BE49-F238E27FC236}">
                <a16:creationId xmlns:a16="http://schemas.microsoft.com/office/drawing/2014/main" id="{435DC496-2FE5-4AA7-A85F-80130FA01EC9}"/>
              </a:ext>
            </a:extLst>
          </p:cNvPr>
          <p:cNvPicPr>
            <a:picLocks noGrp="1" noChangeAspect="1"/>
          </p:cNvPicPr>
          <p:nvPr>
            <p:ph type="pic" sz="quarter" idx="47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57" name="Picture Placeholder 56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83FA4598-5E0D-4858-A5EA-71AF0DBFF3B6}"/>
              </a:ext>
            </a:extLst>
          </p:cNvPr>
          <p:cNvPicPr>
            <a:picLocks noGrp="1" noChangeAspect="1"/>
          </p:cNvPicPr>
          <p:nvPr>
            <p:ph type="pic" sz="quarter" idx="52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66" name="Picture Placeholder 65" descr="A picture containing grass, outdoor, man, sitting&#10;&#10;Description automatically generated">
            <a:extLst>
              <a:ext uri="{FF2B5EF4-FFF2-40B4-BE49-F238E27FC236}">
                <a16:creationId xmlns:a16="http://schemas.microsoft.com/office/drawing/2014/main" id="{19F303BB-5BB8-41C0-A69F-8379BA89A414}"/>
              </a:ext>
            </a:extLst>
          </p:cNvPr>
          <p:cNvPicPr>
            <a:picLocks noGrp="1" noChangeAspect="1"/>
          </p:cNvPicPr>
          <p:nvPr>
            <p:ph type="pic" sz="quarter" idx="34"/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1" name="Picture Placeholder 70" descr="A person wearing glasses and smiling at the camera&#10;&#10;Description automatically generated">
            <a:extLst>
              <a:ext uri="{FF2B5EF4-FFF2-40B4-BE49-F238E27FC236}">
                <a16:creationId xmlns:a16="http://schemas.microsoft.com/office/drawing/2014/main" id="{C92B9289-0A44-4A1D-BBC1-ED3B51F5554A}"/>
              </a:ext>
            </a:extLst>
          </p:cNvPr>
          <p:cNvPicPr>
            <a:picLocks noGrp="1" noChangeAspect="1"/>
          </p:cNvPicPr>
          <p:nvPr>
            <p:ph type="pic" sz="quarter" idx="33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77" name="Picture Placeholder 76" descr="A person with collar shirt&#10;&#10;Description automatically generated">
            <a:extLst>
              <a:ext uri="{FF2B5EF4-FFF2-40B4-BE49-F238E27FC236}">
                <a16:creationId xmlns:a16="http://schemas.microsoft.com/office/drawing/2014/main" id="{D4014CB8-621B-4C69-A5E8-3D5480AE389C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822214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 descr="picture placeholder">
            <a:extLst>
              <a:ext uri="{FF2B5EF4-FFF2-40B4-BE49-F238E27FC236}">
                <a16:creationId xmlns:a16="http://schemas.microsoft.com/office/drawing/2014/main" id="{1232A156-D704-514C-8688-987B74BDF04D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/>
      </p:sp>
      <p:sp>
        <p:nvSpPr>
          <p:cNvPr id="3" name="Picture Placeholder 2" descr="picture placeholder">
            <a:extLst>
              <a:ext uri="{FF2B5EF4-FFF2-40B4-BE49-F238E27FC236}">
                <a16:creationId xmlns:a16="http://schemas.microsoft.com/office/drawing/2014/main" id="{3E94FDA9-6764-7849-9041-E727D0B4B3C6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/>
      </p:sp>
      <p:sp>
        <p:nvSpPr>
          <p:cNvPr id="4" name="Picture Placeholder 3" descr="picture placeholder">
            <a:extLst>
              <a:ext uri="{FF2B5EF4-FFF2-40B4-BE49-F238E27FC236}">
                <a16:creationId xmlns:a16="http://schemas.microsoft.com/office/drawing/2014/main" id="{679952E0-CC42-BC41-9C90-1B1E881D36A9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/>
      </p:sp>
      <p:sp>
        <p:nvSpPr>
          <p:cNvPr id="5" name="Picture Placeholder 4" descr="picture placeholder">
            <a:extLst>
              <a:ext uri="{FF2B5EF4-FFF2-40B4-BE49-F238E27FC236}">
                <a16:creationId xmlns:a16="http://schemas.microsoft.com/office/drawing/2014/main" id="{68458599-9931-2142-B658-122D6816FE5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</p:sp>
      <p:sp>
        <p:nvSpPr>
          <p:cNvPr id="6" name="Picture Placeholder 5" descr="picture placeholder">
            <a:extLst>
              <a:ext uri="{FF2B5EF4-FFF2-40B4-BE49-F238E27FC236}">
                <a16:creationId xmlns:a16="http://schemas.microsoft.com/office/drawing/2014/main" id="{9E79537F-B6FE-2D46-B6AE-FC08F35300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/>
      </p:sp>
      <p:sp>
        <p:nvSpPr>
          <p:cNvPr id="7" name="Picture Placeholder 6" descr="picture placeholder">
            <a:extLst>
              <a:ext uri="{FF2B5EF4-FFF2-40B4-BE49-F238E27FC236}">
                <a16:creationId xmlns:a16="http://schemas.microsoft.com/office/drawing/2014/main" id="{596649B9-1635-5B4B-9E34-55F2529C6921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/>
      </p:sp>
      <p:sp>
        <p:nvSpPr>
          <p:cNvPr id="8" name="Picture Placeholder 7" descr="picture placeholder">
            <a:extLst>
              <a:ext uri="{FF2B5EF4-FFF2-40B4-BE49-F238E27FC236}">
                <a16:creationId xmlns:a16="http://schemas.microsoft.com/office/drawing/2014/main" id="{C1E7121B-E500-E349-9AFE-F95F2E3B359F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/>
      </p:sp>
      <p:sp>
        <p:nvSpPr>
          <p:cNvPr id="9" name="Picture Placeholder 8" descr="picture placeholder">
            <a:extLst>
              <a:ext uri="{FF2B5EF4-FFF2-40B4-BE49-F238E27FC236}">
                <a16:creationId xmlns:a16="http://schemas.microsoft.com/office/drawing/2014/main" id="{F9B66D80-E4E2-D84E-BF14-8F9781FC4CDB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/>
      </p:sp>
      <p:sp>
        <p:nvSpPr>
          <p:cNvPr id="10" name="Picture Placeholder 9" descr="picture placeholder">
            <a:extLst>
              <a:ext uri="{FF2B5EF4-FFF2-40B4-BE49-F238E27FC236}">
                <a16:creationId xmlns:a16="http://schemas.microsoft.com/office/drawing/2014/main" id="{F7D738B1-8740-E948-8F84-C210BF2037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/>
      </p:sp>
      <p:sp>
        <p:nvSpPr>
          <p:cNvPr id="11" name="Picture Placeholder 10" descr="picture placeholder">
            <a:extLst>
              <a:ext uri="{FF2B5EF4-FFF2-40B4-BE49-F238E27FC236}">
                <a16:creationId xmlns:a16="http://schemas.microsoft.com/office/drawing/2014/main" id="{5EFB1576-D841-8C42-A772-B4712A59F51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/>
      </p:sp>
      <p:sp>
        <p:nvSpPr>
          <p:cNvPr id="12" name="Picture Placeholder 11" descr="picture placeholder">
            <a:extLst>
              <a:ext uri="{FF2B5EF4-FFF2-40B4-BE49-F238E27FC236}">
                <a16:creationId xmlns:a16="http://schemas.microsoft.com/office/drawing/2014/main" id="{69AC08D0-6418-FE4B-AC2E-A5368A4A989D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/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F6F6B0C4-984D-534C-8D56-F225F7265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CARING Tree2</a:t>
            </a:r>
          </a:p>
        </p:txBody>
      </p:sp>
      <p:sp>
        <p:nvSpPr>
          <p:cNvPr id="14" name="Picture Placeholder 13" descr="picture placeholder">
            <a:extLst>
              <a:ext uri="{FF2B5EF4-FFF2-40B4-BE49-F238E27FC236}">
                <a16:creationId xmlns:a16="http://schemas.microsoft.com/office/drawing/2014/main" id="{8D476EEA-8B61-C843-B4EE-82CD7237727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/>
      </p:sp>
      <p:sp>
        <p:nvSpPr>
          <p:cNvPr id="15" name="Picture Placeholder 14" descr="picture placeholder">
            <a:extLst>
              <a:ext uri="{FF2B5EF4-FFF2-40B4-BE49-F238E27FC236}">
                <a16:creationId xmlns:a16="http://schemas.microsoft.com/office/drawing/2014/main" id="{D926E241-8A6A-334C-9AB7-50D2F1711C4A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  <p:sp>
        <p:nvSpPr>
          <p:cNvPr id="16" name="Picture Placeholder 15" descr="picture placeholder">
            <a:extLst>
              <a:ext uri="{FF2B5EF4-FFF2-40B4-BE49-F238E27FC236}">
                <a16:creationId xmlns:a16="http://schemas.microsoft.com/office/drawing/2014/main" id="{F4BBA8DC-D287-7A47-B198-F1E35E7A0814}"/>
              </a:ext>
            </a:extLst>
          </p:cNvPr>
          <p:cNvSpPr>
            <a:spLocks noGrp="1"/>
          </p:cNvSpPr>
          <p:nvPr>
            <p:ph type="pic" sz="quarter" idx="47"/>
          </p:nvPr>
        </p:nvSpPr>
        <p:spPr/>
      </p:sp>
      <p:sp>
        <p:nvSpPr>
          <p:cNvPr id="17" name="Picture Placeholder 16" descr="picture placeholder">
            <a:extLst>
              <a:ext uri="{FF2B5EF4-FFF2-40B4-BE49-F238E27FC236}">
                <a16:creationId xmlns:a16="http://schemas.microsoft.com/office/drawing/2014/main" id="{3C3D8B4B-15EA-DE4B-9D8E-EB5841181371}"/>
              </a:ext>
            </a:extLst>
          </p:cNvPr>
          <p:cNvSpPr>
            <a:spLocks noGrp="1"/>
          </p:cNvSpPr>
          <p:nvPr>
            <p:ph type="pic" sz="quarter" idx="48"/>
          </p:nvPr>
        </p:nvSpPr>
        <p:spPr/>
      </p:sp>
      <p:sp>
        <p:nvSpPr>
          <p:cNvPr id="18" name="Picture Placeholder 17" descr="picture placeholder">
            <a:extLst>
              <a:ext uri="{FF2B5EF4-FFF2-40B4-BE49-F238E27FC236}">
                <a16:creationId xmlns:a16="http://schemas.microsoft.com/office/drawing/2014/main" id="{00B9B70E-B24A-D544-B619-09D69A1D611F}"/>
              </a:ext>
            </a:extLst>
          </p:cNvPr>
          <p:cNvSpPr>
            <a:spLocks noGrp="1"/>
          </p:cNvSpPr>
          <p:nvPr>
            <p:ph type="pic" sz="quarter" idx="51"/>
          </p:nvPr>
        </p:nvSpPr>
        <p:spPr/>
      </p:sp>
      <p:sp>
        <p:nvSpPr>
          <p:cNvPr id="19" name="Picture Placeholder 18" descr="picture placeholder">
            <a:extLst>
              <a:ext uri="{FF2B5EF4-FFF2-40B4-BE49-F238E27FC236}">
                <a16:creationId xmlns:a16="http://schemas.microsoft.com/office/drawing/2014/main" id="{9E542018-625D-334F-891E-D9F65ED8692D}"/>
              </a:ext>
            </a:extLst>
          </p:cNvPr>
          <p:cNvSpPr>
            <a:spLocks noGrp="1"/>
          </p:cNvSpPr>
          <p:nvPr>
            <p:ph type="pic" sz="quarter" idx="52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9A03983F-A49D-7E4E-BD5E-341FF5050B8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5E422012-357F-AB44-8BF4-09A3CD00F1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8E23CBE2-D7FB-E143-9EBA-5E0C1E3772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8BAE2212-5CB6-6F40-89A9-43E6CD4E449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CB5A52DC-B04F-AF46-A258-E6F83E9FC7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204AB470-94B0-514D-B33F-7812ABC5688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E307C6E1-590F-FA45-96E2-5BBB2893DC2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94925871-150F-AE4A-A897-B57962579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38689CFE-A1B9-D946-BA5E-6307FC7711D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A8B01213-146A-2744-8EF2-7E79496CF5D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90B236EE-D61B-C14F-A8FF-E9D0177BB9C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1" name="Text Placeholder 30" descr="picture placeholder">
            <a:extLst>
              <a:ext uri="{FF2B5EF4-FFF2-40B4-BE49-F238E27FC236}">
                <a16:creationId xmlns:a16="http://schemas.microsoft.com/office/drawing/2014/main" id="{121A9DF6-F042-F449-A5A3-A6F05B5251CC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id="{F2E62238-6144-E846-AD76-324B1C1877C9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id="{E4BCCB04-783A-F445-88E5-46EAC84ED6D9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006D4EE-C5F1-374F-AD80-657E7B529627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B1FFE056-918D-5640-B706-2FFD77AF9D2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4B44A93C-BAB4-664E-8EC4-64C7598C751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528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372746"/>
            <a:ext cx="12192000" cy="5662294"/>
          </a:xfrm>
          <a:prstGeom prst="rect">
            <a:avLst/>
          </a:prstGeom>
          <a:solidFill>
            <a:srgbClr val="67C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D877E-C85F-42B5-AD41-59ED8A34F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4312" y="372746"/>
            <a:ext cx="5749761" cy="5517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D181A-FA97-4001-9138-B788EB2EC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64108" y="630705"/>
            <a:ext cx="5627853" cy="505472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5158469-60E7-41F8-B1F7-681AF3D60327}"/>
              </a:ext>
            </a:extLst>
          </p:cNvPr>
          <p:cNvSpPr/>
          <p:nvPr/>
        </p:nvSpPr>
        <p:spPr>
          <a:xfrm>
            <a:off x="6652471" y="1172567"/>
            <a:ext cx="4661007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200" dirty="0">
                <a:solidFill>
                  <a:srgbClr val="C30D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 KS4: </a:t>
            </a:r>
            <a:r>
              <a:rPr lang="en-GB" sz="2800" dirty="0">
                <a:solidFill>
                  <a:srgbClr val="7030A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How can family and caring relationships become strained during lockdown?</a:t>
            </a:r>
          </a:p>
          <a:p>
            <a:pPr algn="ctr"/>
            <a:endParaRPr lang="en-GB" sz="2800" dirty="0">
              <a:solidFill>
                <a:srgbClr val="7030A0"/>
              </a:solidFill>
              <a:latin typeface="Impact" panose="020B080603090205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800" dirty="0">
                <a:solidFill>
                  <a:srgbClr val="7030A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What are the best strategies we can use to improve our relationships?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BD0874-69AE-47A9-A74D-686FE37875E4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2F7CC-DE9A-4F85-82F3-AF8C199B94FF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DBACC0-B330-4264-A478-C4FDE2EC700C}"/>
              </a:ext>
            </a:extLst>
          </p:cNvPr>
          <p:cNvSpPr/>
          <p:nvPr/>
        </p:nvSpPr>
        <p:spPr>
          <a:xfrm>
            <a:off x="2987748" y="1318761"/>
            <a:ext cx="2510311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GB" sz="900" dirty="0">
              <a:solidFill>
                <a:srgbClr val="7030A0"/>
              </a:solidFill>
              <a:latin typeface="Impact" panose="020B0806030902050204" pitchFamily="34" charset="0"/>
              <a:cs typeface="Calibri" panose="020F0502020204030204" pitchFamily="34" charset="0"/>
            </a:endParaRPr>
          </a:p>
          <a:p>
            <a:pPr algn="ctr"/>
            <a:r>
              <a:rPr lang="en-GB" sz="2200" dirty="0">
                <a:solidFill>
                  <a:srgbClr val="C30D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KS3: </a:t>
            </a:r>
            <a:r>
              <a:rPr lang="en-GB" sz="2800" dirty="0">
                <a:solidFill>
                  <a:srgbClr val="7030A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What does this mean and do you agree or disagree with this statement?</a:t>
            </a:r>
          </a:p>
        </p:txBody>
      </p:sp>
      <p:pic>
        <p:nvPicPr>
          <p:cNvPr id="1028" name="Picture 4" descr="40 Family Quotes - Short Quotes About the Importance of Family">
            <a:extLst>
              <a:ext uri="{FF2B5EF4-FFF2-40B4-BE49-F238E27FC236}">
                <a16:creationId xmlns:a16="http://schemas.microsoft.com/office/drawing/2014/main" id="{E8A4C911-DFCC-4AFE-9248-38301BD15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23" y="931544"/>
            <a:ext cx="2206839" cy="331628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46960A64-ACCD-4C61-8583-86D3AEC83132}"/>
              </a:ext>
            </a:extLst>
          </p:cNvPr>
          <p:cNvSpPr txBox="1"/>
          <p:nvPr/>
        </p:nvSpPr>
        <p:spPr>
          <a:xfrm>
            <a:off x="8367387" y="6303633"/>
            <a:ext cx="196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555A0"/>
                </a:solidFill>
                <a:latin typeface="Impact" panose="020B0806030902050204" pitchFamily="34" charset="0"/>
              </a:rPr>
              <a:t>#</a:t>
            </a:r>
            <a:r>
              <a:rPr lang="en-GB" sz="3200" dirty="0" err="1">
                <a:solidFill>
                  <a:srgbClr val="6555A0"/>
                </a:solidFill>
                <a:latin typeface="Impact" panose="020B0806030902050204" pitchFamily="34" charset="0"/>
              </a:rPr>
              <a:t>RSEDay</a:t>
            </a:r>
            <a:endParaRPr lang="en-GB" sz="3200" dirty="0">
              <a:solidFill>
                <a:srgbClr val="6555A0"/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7860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D1AC538-4013-4F72-AA86-E8BED3AAD75D}"/>
              </a:ext>
            </a:extLst>
          </p:cNvPr>
          <p:cNvSpPr/>
          <p:nvPr/>
        </p:nvSpPr>
        <p:spPr>
          <a:xfrm>
            <a:off x="0" y="372746"/>
            <a:ext cx="12192000" cy="5662294"/>
          </a:xfrm>
          <a:prstGeom prst="rect">
            <a:avLst/>
          </a:prstGeom>
          <a:solidFill>
            <a:srgbClr val="67C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C30D60"/>
              </a:solidFill>
            </a:endParaRPr>
          </a:p>
        </p:txBody>
      </p:sp>
      <p:pic>
        <p:nvPicPr>
          <p:cNvPr id="18" name="Picture 17" descr="A picture containing light&#10;&#10;Description automatically generated">
            <a:extLst>
              <a:ext uri="{FF2B5EF4-FFF2-40B4-BE49-F238E27FC236}">
                <a16:creationId xmlns:a16="http://schemas.microsoft.com/office/drawing/2014/main" id="{B0EB492F-423E-46DA-A709-02F51C19AB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650" y="5653086"/>
            <a:ext cx="1738313" cy="17383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9D877E-C85F-42B5-AD41-59ED8A34F8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70484" y="630706"/>
            <a:ext cx="5200873" cy="523846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4D181A-FA97-4001-9138-B788EB2EC85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6264109" y="630706"/>
            <a:ext cx="5627853" cy="491898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1BD0874-69AE-47A9-A74D-686FE37875E4}"/>
              </a:ext>
            </a:extLst>
          </p:cNvPr>
          <p:cNvSpPr txBox="1"/>
          <p:nvPr/>
        </p:nvSpPr>
        <p:spPr>
          <a:xfrm>
            <a:off x="214312" y="6303633"/>
            <a:ext cx="26860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>
                <a:solidFill>
                  <a:srgbClr val="6555A0"/>
                </a:solidFill>
                <a:latin typeface="Impact" panose="020B0806030902050204" pitchFamily="34" charset="0"/>
              </a:rPr>
              <a:t>ETHOS        </a:t>
            </a:r>
            <a:r>
              <a:rPr lang="en-GB" sz="2200" dirty="0">
                <a:solidFill>
                  <a:srgbClr val="67C3CE"/>
                </a:solidFill>
                <a:latin typeface="Impact" panose="020B0806030902050204" pitchFamily="34" charset="0"/>
              </a:rPr>
              <a:t>TIME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42F7CC-DE9A-4F85-82F3-AF8C199B94FF}"/>
              </a:ext>
            </a:extLst>
          </p:cNvPr>
          <p:cNvSpPr/>
          <p:nvPr/>
        </p:nvSpPr>
        <p:spPr>
          <a:xfrm>
            <a:off x="930735" y="6334113"/>
            <a:ext cx="4956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C30D60"/>
                </a:solidFill>
              </a:rPr>
              <a:t>⏰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1DDBEDA-B10D-4ECD-A2C4-164F829F21FE}"/>
              </a:ext>
            </a:extLst>
          </p:cNvPr>
          <p:cNvSpPr txBox="1"/>
          <p:nvPr/>
        </p:nvSpPr>
        <p:spPr>
          <a:xfrm>
            <a:off x="6838315" y="1166255"/>
            <a:ext cx="4360895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>
                <a:solidFill>
                  <a:srgbClr val="C30D60"/>
                </a:solidFill>
                <a:latin typeface="Impact" panose="020B0806030902050204" pitchFamily="34" charset="0"/>
                <a:cs typeface="Calibri" panose="020F0502020204030204" pitchFamily="34" charset="0"/>
              </a:rPr>
              <a:t>Note down 3 practical examples to show gratitude to your family &amp; people who care about you.</a:t>
            </a:r>
          </a:p>
          <a:p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97AED3-3162-4066-AB03-111C1A6C31BF}"/>
              </a:ext>
            </a:extLst>
          </p:cNvPr>
          <p:cNvSpPr txBox="1"/>
          <p:nvPr/>
        </p:nvSpPr>
        <p:spPr>
          <a:xfrm>
            <a:off x="3763263" y="6156582"/>
            <a:ext cx="5527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7030A0"/>
                </a:solidFill>
                <a:latin typeface="Impact" panose="020B0806030902050204" pitchFamily="34" charset="0"/>
              </a:rPr>
              <a:t>#ETHOSCHALLENGE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0D47CDF-3B4C-4982-A51A-E3256929B7C1}"/>
              </a:ext>
            </a:extLst>
          </p:cNvPr>
          <p:cNvSpPr txBox="1"/>
          <p:nvPr/>
        </p:nvSpPr>
        <p:spPr>
          <a:xfrm>
            <a:off x="8367387" y="6303633"/>
            <a:ext cx="19665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6555A0"/>
                </a:solidFill>
                <a:latin typeface="Impact" panose="020B0806030902050204" pitchFamily="34" charset="0"/>
              </a:rPr>
              <a:t>#</a:t>
            </a:r>
            <a:r>
              <a:rPr lang="en-GB" sz="3200" dirty="0" err="1">
                <a:solidFill>
                  <a:srgbClr val="6555A0"/>
                </a:solidFill>
                <a:latin typeface="Impact" panose="020B0806030902050204" pitchFamily="34" charset="0"/>
              </a:rPr>
              <a:t>RSEDay</a:t>
            </a:r>
            <a:endParaRPr lang="en-GB" sz="3200" dirty="0">
              <a:solidFill>
                <a:srgbClr val="6555A0"/>
              </a:solidFill>
              <a:latin typeface="Impact" panose="020B0806030902050204" pitchFamily="34" charset="0"/>
            </a:endParaRPr>
          </a:p>
        </p:txBody>
      </p:sp>
      <p:pic>
        <p:nvPicPr>
          <p:cNvPr id="2052" name="Picture 4" descr="No Family Is Perfect We Argue We Fight We Even Stop Talking to ...">
            <a:extLst>
              <a:ext uri="{FF2B5EF4-FFF2-40B4-BE49-F238E27FC236}">
                <a16:creationId xmlns:a16="http://schemas.microsoft.com/office/drawing/2014/main" id="{EEC83CA7-C50C-4C33-B415-5D2A633A41B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69"/>
          <a:stretch/>
        </p:blipFill>
        <p:spPr bwMode="auto">
          <a:xfrm>
            <a:off x="1197888" y="1069952"/>
            <a:ext cx="3463194" cy="323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225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89badd4-2381-4d70-82cb-6ea3727672d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951D9C3248792468D45DB86183DF806" ma:contentTypeVersion="13" ma:contentTypeDescription="Create a new document." ma:contentTypeScope="" ma:versionID="2662d5e39e6e1baa5d84ca2ed70755ec">
  <xsd:schema xmlns:xsd="http://www.w3.org/2001/XMLSchema" xmlns:xs="http://www.w3.org/2001/XMLSchema" xmlns:p="http://schemas.microsoft.com/office/2006/metadata/properties" xmlns:ns3="089badd4-2381-4d70-82cb-6ea3727672db" xmlns:ns4="1e97def7-f019-4206-b044-9125e3886237" targetNamespace="http://schemas.microsoft.com/office/2006/metadata/properties" ma:root="true" ma:fieldsID="d81940dad784cc75f1c69d80e7ac4483" ns3:_="" ns4:_="">
    <xsd:import namespace="089badd4-2381-4d70-82cb-6ea3727672db"/>
    <xsd:import namespace="1e97def7-f019-4206-b044-9125e388623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89badd4-2381-4d70-82cb-6ea3727672d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e97def7-f019-4206-b044-9125e3886237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FD2637-FD2F-437E-BEF3-AEB329B35AD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9EEDFB7-C5FC-4461-AD23-E10D5BD00E2F}">
  <ds:schemaRefs>
    <ds:schemaRef ds:uri="http://schemas.microsoft.com/office/2006/metadata/properties"/>
    <ds:schemaRef ds:uri="http://schemas.microsoft.com/office/infopath/2007/PartnerControls"/>
    <ds:schemaRef ds:uri="089badd4-2381-4d70-82cb-6ea3727672db"/>
  </ds:schemaRefs>
</ds:datastoreItem>
</file>

<file path=customXml/itemProps3.xml><?xml version="1.0" encoding="utf-8"?>
<ds:datastoreItem xmlns:ds="http://schemas.openxmlformats.org/officeDocument/2006/customXml" ds:itemID="{3F8FFF81-7196-4213-8F5D-DD2E430C95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89badd4-2381-4d70-82cb-6ea3727672db"/>
    <ds:schemaRef ds:uri="1e97def7-f019-4206-b044-9125e38862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435</Words>
  <Application>Microsoft Office PowerPoint</Application>
  <PresentationFormat>Widescreen</PresentationFormat>
  <Paragraphs>66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Arial Rounded MT Bold</vt:lpstr>
      <vt:lpstr>Calibri</vt:lpstr>
      <vt:lpstr>Calibri Light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CARING Tree</vt:lpstr>
      <vt:lpstr>CARING Tree2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2020-06-09T10:14:25Z</dcterms:created>
  <dcterms:modified xsi:type="dcterms:W3CDTF">2020-06-23T11:13:15Z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0x010100F951D9C3248792468D45DB86183DF806</vt:lpwstr>
  </property>
</Properties>
</file>